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1" r:id="rId6"/>
    <p:sldId id="262" r:id="rId7"/>
    <p:sldId id="266" r:id="rId8"/>
    <p:sldId id="265" r:id="rId9"/>
    <p:sldId id="263" r:id="rId10"/>
    <p:sldId id="264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8FCC"/>
    <a:srgbClr val="B6BDC3"/>
    <a:srgbClr val="BCC3C9"/>
    <a:srgbClr val="7DADC7"/>
    <a:srgbClr val="3A6A97"/>
    <a:srgbClr val="FF4A02"/>
    <a:srgbClr val="F92034"/>
    <a:srgbClr val="DAE3F3"/>
    <a:srgbClr val="FEAE82"/>
    <a:srgbClr val="FF7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18" d="100"/>
          <a:sy n="118" d="100"/>
        </p:scale>
        <p:origin x="2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diagrams/_rels/drawing1.xml.rels><?xml version="1.0" encoding="UTF-8" standalone="yes"?>
<Relationships xmlns="http://schemas.openxmlformats.org/package/2006/relationships"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C6A67C-B7DB-4E67-8D31-1C91D6C499EE}" type="doc">
      <dgm:prSet loTypeId="picture" loCatId="picture" qsTypeId="urn:microsoft.com/office/officeart/2005/8/quickstyle/3d4" qsCatId="3D" csTypeId="urn:microsoft.com/office/officeart/2005/8/colors/accent1_4" csCatId="accent1" phldr="1"/>
      <dgm:spPr/>
      <dgm:t>
        <a:bodyPr/>
        <a:lstStyle/>
        <a:p>
          <a:endParaRPr lang="ru-RU"/>
        </a:p>
      </dgm:t>
    </dgm:pt>
    <dgm:pt modelId="{57463007-647C-453A-80A3-CDF7A23427ED}">
      <dgm:prSet phldrT="[Текст]"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 err="1">
              <a:latin typeface="Arial Black" panose="020B0A04020102020204" pitchFamily="34" charset="0"/>
            </a:rPr>
            <a:t>Евтишенков</a:t>
          </a:r>
          <a:r>
            <a:rPr lang="ru-RU" sz="1600" b="1" dirty="0">
              <a:latin typeface="Arial Black" panose="020B0A04020102020204" pitchFamily="34" charset="0"/>
            </a:rPr>
            <a:t> Е.Р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9228F021-88CA-47A8-AD2C-418791055DBB}" cxnId="{80B9B54D-9A7B-4131-9E62-9588CFCD5A75}" type="parTrans">
      <dgm:prSet/>
      <dgm:spPr/>
      <dgm:t>
        <a:bodyPr/>
        <a:lstStyle/>
        <a:p>
          <a:endParaRPr lang="ru-RU"/>
        </a:p>
      </dgm:t>
    </dgm:pt>
    <dgm:pt modelId="{F2BD4BD0-28A9-4603-807D-E39D30347747}" cxnId="{80B9B54D-9A7B-4131-9E62-9588CFCD5A75}" type="sibTrans">
      <dgm:prSet/>
      <dgm:spPr/>
      <dgm:t>
        <a:bodyPr/>
        <a:lstStyle/>
        <a:p>
          <a:endParaRPr lang="ru-RU"/>
        </a:p>
      </dgm:t>
    </dgm:pt>
    <dgm:pt modelId="{1C106563-203F-4B8F-9E4C-537BD561A13C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800" dirty="0"/>
            <a:t>Написанил основной код и связал его с базой данных</a:t>
          </a:r>
          <a:r>
            <a:rPr lang="ru-RU" sz="1200" dirty="0"/>
            <a:t/>
          </a:r>
          <a:endParaRPr lang="ru-RU" sz="1200" dirty="0"/>
        </a:p>
      </dgm:t>
    </dgm:pt>
    <dgm:pt modelId="{968EC43C-0DA3-4331-B973-61FE07413A1F}" cxnId="{07312AA5-737A-4CFB-AA8A-897485586002}" type="parTrans">
      <dgm:prSet/>
      <dgm:spPr/>
    </dgm:pt>
    <dgm:pt modelId="{6852A8C4-377E-4E40-975E-EAEF36DADCBB}" cxnId="{07312AA5-737A-4CFB-AA8A-897485586002}" type="sibTrans">
      <dgm:prSet/>
      <dgm:spPr/>
    </dgm:pt>
    <dgm:pt modelId="{3BD15C7D-77AD-44B7-B77E-0E34A58F2AD7}">
      <dgm:prSet phldr="0" custT="1"/>
      <dgm:spPr>
        <a:effectLst>
          <a:softEdge rad="635000"/>
        </a:effectLst>
      </dgm:spPr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Алымова А.В.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DD59A3C8-4CE3-497E-B18B-EA40C605254D}" cxnId="{8FC5B4A4-DB09-4419-9407-E8D21B87B879}" type="parTrans">
      <dgm:prSet/>
      <dgm:spPr/>
      <dgm:t>
        <a:bodyPr/>
        <a:lstStyle/>
        <a:p>
          <a:endParaRPr lang="ru-RU"/>
        </a:p>
      </dgm:t>
    </dgm:pt>
    <dgm:pt modelId="{1AC2D412-CE73-455B-B937-A78EAFBA86D5}" cxnId="{8FC5B4A4-DB09-4419-9407-E8D21B87B879}" type="sibTrans">
      <dgm:prSet/>
      <dgm:spPr/>
      <dgm:t>
        <a:bodyPr/>
        <a:lstStyle/>
        <a:p>
          <a:endParaRPr lang="ru-RU"/>
        </a:p>
      </dgm:t>
    </dgm:pt>
    <dgm:pt modelId="{A5D61FC5-F328-40A6-83C4-A1031B27FE89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600" dirty="0"/>
            <a:t>Собрала маршруты и добавила их в базу данных</a:t>
          </a:r>
          <a:r>
            <a:rPr sz="1600"/>
            <a:t/>
          </a:r>
          <a:endParaRPr sz="1600"/>
        </a:p>
      </dgm:t>
    </dgm:pt>
    <dgm:pt modelId="{D4903CDB-BFFF-44C3-8CBF-A1B152FE1F4D}" cxnId="{4103C424-E57A-4A63-810E-502725086633}" type="parTrans">
      <dgm:prSet/>
      <dgm:spPr/>
    </dgm:pt>
    <dgm:pt modelId="{8A98A95C-64DC-4831-B75B-B3BEA6CD9986}" cxnId="{4103C424-E57A-4A63-810E-502725086633}" type="sibTrans">
      <dgm:prSet/>
      <dgm:spPr/>
    </dgm:pt>
    <dgm:pt modelId="{E8BDFB21-49EF-4913-BA68-B49624CEEC4A}">
      <dgm:prSet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Бумбу В.Н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36DF3721-1920-4211-AAEC-C93481B96E81}" cxnId="{FCAF2CA7-6B7B-452C-BBD8-041DBF6A776E}" type="parTrans">
      <dgm:prSet/>
      <dgm:spPr/>
      <dgm:t>
        <a:bodyPr/>
        <a:lstStyle/>
        <a:p>
          <a:endParaRPr lang="ru-RU"/>
        </a:p>
      </dgm:t>
    </dgm:pt>
    <dgm:pt modelId="{0B46515A-8796-4237-A73A-A95AC5F38E48}" cxnId="{FCAF2CA7-6B7B-452C-BBD8-041DBF6A776E}" type="sibTrans">
      <dgm:prSet/>
      <dgm:spPr/>
      <dgm:t>
        <a:bodyPr/>
        <a:lstStyle/>
        <a:p>
          <a:endParaRPr lang="ru-RU"/>
        </a:p>
      </dgm:t>
    </dgm:pt>
    <dgm:pt modelId="{AF18D15D-D0E1-415C-B227-EC80C39865CE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800" dirty="0"/>
            <a:t>Создала презентацию</a:t>
          </a:r>
          <a:r>
            <a:rPr sz="1800"/>
            <a:t/>
          </a:r>
          <a:endParaRPr sz="1800"/>
        </a:p>
      </dgm:t>
    </dgm:pt>
    <dgm:pt modelId="{F42CC5A1-5CAB-4FE2-BB8E-69122C0CDCD2}" cxnId="{4CEA1865-78FE-4327-A0E4-5DA7FF8B14DF}" type="parTrans">
      <dgm:prSet/>
      <dgm:spPr/>
    </dgm:pt>
    <dgm:pt modelId="{B112684F-BEE2-40D7-A20F-E43D4C25A768}" cxnId="{4CEA1865-78FE-4327-A0E4-5DA7FF8B14DF}" type="sibTrans">
      <dgm:prSet/>
      <dgm:spPr/>
    </dgm:pt>
    <dgm:pt modelId="{C25B6999-93D4-40D1-899F-9F5CD45CA792}">
      <dgm:prSet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Воскресенский К.А.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9E4E019F-C558-44B4-8471-AD8F6A240747}" cxnId="{750CC4BC-9760-4A4F-B5C6-D293676D1793}" type="parTrans">
      <dgm:prSet/>
      <dgm:spPr/>
      <dgm:t>
        <a:bodyPr/>
        <a:lstStyle/>
        <a:p>
          <a:endParaRPr lang="ru-RU"/>
        </a:p>
      </dgm:t>
    </dgm:pt>
    <dgm:pt modelId="{7747CFCC-CAE5-4558-A767-E5EA053FDD0B}" cxnId="{750CC4BC-9760-4A4F-B5C6-D293676D1793}" type="sibTrans">
      <dgm:prSet/>
      <dgm:spPr/>
      <dgm:t>
        <a:bodyPr/>
        <a:lstStyle/>
        <a:p>
          <a:endParaRPr lang="ru-RU"/>
        </a:p>
      </dgm:t>
    </dgm:pt>
    <dgm:pt modelId="{12C67857-EFA4-4EAD-8D33-39920CADB677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800"/>
            <a:t>Написал структуры пассажира, билета,отправления</a:t>
          </a:r>
          <a:endParaRPr lang="ru-RU" sz="1800"/>
        </a:p>
      </dgm:t>
    </dgm:pt>
    <dgm:pt modelId="{3E530EAD-E676-47C7-AAB8-38B4A08DF7A5}" cxnId="{3916B5AB-74E7-425A-8589-023025B0B095}" type="parTrans">
      <dgm:prSet/>
      <dgm:spPr/>
    </dgm:pt>
    <dgm:pt modelId="{B0B47A45-9783-489C-8068-FA5AEC7D124A}" cxnId="{3916B5AB-74E7-425A-8589-023025B0B095}" type="sibTrans">
      <dgm:prSet/>
      <dgm:spPr/>
    </dgm:pt>
    <dgm:pt modelId="{A0E890DA-F3E7-49F6-AE5B-BCA6DA315222}">
      <dgm:prSet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latin typeface="Arial Black" panose="020B0A04020102020204" pitchFamily="34" charset="0"/>
            </a:rPr>
            <a:t>Шустикова К.Е.</a:t>
          </a:r>
          <a:r>
            <a:rPr lang="ru-RU" sz="1600" b="1" dirty="0">
              <a:latin typeface="Arial Black" panose="020B0A04020102020204" pitchFamily="34" charset="0"/>
            </a:rPr>
            <a:t/>
          </a:r>
          <a:endParaRPr lang="ru-RU" sz="1600" b="1" dirty="0">
            <a:latin typeface="Arial Black" panose="020B0A04020102020204" pitchFamily="34" charset="0"/>
          </a:endParaRPr>
        </a:p>
      </dgm:t>
    </dgm:pt>
    <dgm:pt modelId="{E8453D23-C0DB-439B-B338-D909F9B23F47}" cxnId="{22B2FB74-F1A7-41DE-91AF-5BCD1D1CC0A2}" type="parTrans">
      <dgm:prSet/>
      <dgm:spPr/>
      <dgm:t>
        <a:bodyPr/>
        <a:lstStyle/>
        <a:p>
          <a:endParaRPr lang="ru-RU"/>
        </a:p>
      </dgm:t>
    </dgm:pt>
    <dgm:pt modelId="{07353414-F0B7-4B0E-9391-0A50001A9A76}" cxnId="{22B2FB74-F1A7-41DE-91AF-5BCD1D1CC0A2}" type="sibTrans">
      <dgm:prSet/>
      <dgm:spPr/>
      <dgm:t>
        <a:bodyPr/>
        <a:lstStyle/>
        <a:p>
          <a:endParaRPr lang="ru-RU"/>
        </a:p>
      </dgm:t>
    </dgm:pt>
    <dgm:pt modelId="{09278EE5-DA25-41CE-AD09-D63E7060CBCA}">
      <dgm:prSet phldr="0" custT="1"/>
      <dgm:spPr/>
      <dgm:t>
        <a:bodyPr vert="horz" wrap="square"/>
        <a:p>
          <a:pPr algn="l"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ru-RU" sz="1600" dirty="0"/>
            <a:t>Сделала схему станций,код для вывода и ввода данных</a:t>
          </a:r>
          <a:endParaRPr lang="ru-RU" sz="1600" dirty="0"/>
        </a:p>
      </dgm:t>
    </dgm:pt>
    <dgm:pt modelId="{61C6696D-6BBD-4D68-A766-57BE31D71BE5}" cxnId="{D2B99655-337E-46FA-8FFF-C065E19C71CD}" type="parTrans">
      <dgm:prSet/>
      <dgm:spPr/>
    </dgm:pt>
    <dgm:pt modelId="{66B31D91-55F3-415D-9B7B-F38690EF2533}" cxnId="{D2B99655-337E-46FA-8FFF-C065E19C71CD}" type="sibTrans">
      <dgm:prSet/>
      <dgm:spPr/>
    </dgm:pt>
    <dgm:pt modelId="{4904EA91-8962-426B-8136-4B6EC765C5B2}" type="pres">
      <dgm:prSet presAssocID="{5DC6A67C-B7DB-4E67-8D31-1C91D6C499EE}" presName="Name0" presStyleCnt="0">
        <dgm:presLayoutVars>
          <dgm:dir/>
          <dgm:resizeHandles val="exact"/>
        </dgm:presLayoutVars>
      </dgm:prSet>
      <dgm:spPr/>
    </dgm:pt>
    <dgm:pt modelId="{B0C3AB76-42F3-43FA-9201-C2B8E1AE7A2C}" type="pres">
      <dgm:prSet presAssocID="{57463007-647C-453A-80A3-CDF7A23427ED}" presName="compNode" presStyleCnt="0"/>
      <dgm:spPr/>
    </dgm:pt>
    <dgm:pt modelId="{B9DF6F4A-DE26-49F1-B1CF-CEF20A83574A}" type="pres">
      <dgm:prSet presAssocID="{57463007-647C-453A-80A3-CDF7A23427ED}" presName="pictRect" presStyleLbl="node1" presStyleIdx="0" presStyleCnt="5" custLinFactY="51042" custLinFactNeighborX="40817" custLinFactNeighborY="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  <dgm:pt modelId="{B4103969-642A-45E1-802B-B84F403F0FDA}" type="pres">
      <dgm:prSet presAssocID="{57463007-647C-453A-80A3-CDF7A23427ED}" presName="textRect" presStyleLbl="revTx" presStyleIdx="0" presStyleCnt="5" custLinFactY="100000" custLinFactNeighborX="41431" custLinFactNeighborY="195472">
        <dgm:presLayoutVars>
          <dgm:bulletEnabled val="1"/>
        </dgm:presLayoutVars>
      </dgm:prSet>
      <dgm:spPr/>
    </dgm:pt>
    <dgm:pt modelId="{2EF75B9F-2CED-43F2-BED8-ECADC4821D15}" type="pres">
      <dgm:prSet presAssocID="{F2BD4BD0-28A9-4603-807D-E39D30347747}" presName="sibTrans" presStyleCnt="0"/>
      <dgm:spPr/>
    </dgm:pt>
    <dgm:pt modelId="{74D1D4BF-F070-4789-92D4-ACDC0C749337}" type="pres">
      <dgm:prSet presAssocID="{3BD15C7D-77AD-44B7-B77E-0E34A58F2AD7}" presName="compNode" presStyleCnt="0"/>
      <dgm:spPr/>
    </dgm:pt>
    <dgm:pt modelId="{045F976B-ED72-439E-9835-64E1C1B6FA59}" type="pres">
      <dgm:prSet presAssocID="{3BD15C7D-77AD-44B7-B77E-0E34A58F2AD7}" presName="pictRect" presStyleLbl="node1" presStyleIdx="1" presStyleCnt="5" custLinFactX="-34365" custLinFactNeighborX="-100000" custLinFactNeighborY="-262"/>
      <dgm:spPr>
        <a:blipFill>
          <a:blip xmlns:r="http://schemas.openxmlformats.org/officeDocument/2006/relationships" r:embed="rId2"/>
          <a:srcRect/>
          <a:stretch>
            <a:fillRect t="-23000" b="-23000"/>
          </a:stretch>
        </a:blipFill>
      </dgm:spPr>
    </dgm:pt>
    <dgm:pt modelId="{EF34FD52-CB84-4797-90EC-48E4419E120F}" type="pres">
      <dgm:prSet presAssocID="{3BD15C7D-77AD-44B7-B77E-0E34A58F2AD7}" presName="textRect" presStyleLbl="revTx" presStyleIdx="1" presStyleCnt="5" custLinFactX="-34278" custLinFactNeighborX="-100000" custLinFactNeighborY="1496">
        <dgm:presLayoutVars>
          <dgm:bulletEnabled val="1"/>
        </dgm:presLayoutVars>
      </dgm:prSet>
      <dgm:spPr/>
    </dgm:pt>
    <dgm:pt modelId="{DD61D59D-3805-457A-80F3-0AA218CE72B9}" type="pres">
      <dgm:prSet presAssocID="{1AC2D412-CE73-455B-B937-A78EAFBA86D5}" presName="sibTrans" presStyleCnt="0"/>
      <dgm:spPr/>
    </dgm:pt>
    <dgm:pt modelId="{891D2D2D-4177-4087-90D4-01105B42E777}" type="pres">
      <dgm:prSet presAssocID="{E8BDFB21-49EF-4913-BA68-B49624CEEC4A}" presName="compNode" presStyleCnt="0"/>
      <dgm:spPr/>
    </dgm:pt>
    <dgm:pt modelId="{72922B12-AA57-4A55-B99D-C381B3F28AAB}" type="pres">
      <dgm:prSet presAssocID="{E8BDFB21-49EF-4913-BA68-B49624CEEC4A}" presName="pictRect" presStyleLbl="node1" presStyleIdx="2" presStyleCnt="5" custScaleY="100777" custLinFactX="-1603" custLinFactNeighborX="-100000" custLinFactNeighborY="-68"/>
      <dgm:spPr>
        <a:blipFill>
          <a:blip xmlns:r="http://schemas.openxmlformats.org/officeDocument/2006/relationships" r:embed="rId3"/>
          <a:srcRect/>
          <a:stretch>
            <a:fillRect t="-23000" b="-23000"/>
          </a:stretch>
        </a:blipFill>
      </dgm:spPr>
    </dgm:pt>
    <dgm:pt modelId="{B4ED30BC-1373-4DCF-AE31-8749237D5352}" type="pres">
      <dgm:prSet presAssocID="{E8BDFB21-49EF-4913-BA68-B49624CEEC4A}" presName="textRect" presStyleLbl="revTx" presStyleIdx="2" presStyleCnt="5" custLinFactNeighborX="-96391" custLinFactNeighborY="5996">
        <dgm:presLayoutVars>
          <dgm:bulletEnabled val="1"/>
        </dgm:presLayoutVars>
      </dgm:prSet>
      <dgm:spPr/>
    </dgm:pt>
    <dgm:pt modelId="{39A4830D-0AD5-4D3B-A072-AC60294581C9}" type="pres">
      <dgm:prSet presAssocID="{0B46515A-8796-4237-A73A-A95AC5F38E48}" presName="sibTrans" presStyleCnt="0"/>
      <dgm:spPr/>
    </dgm:pt>
    <dgm:pt modelId="{97B786FF-9540-4B81-AFA6-A773509E4EA4}" type="pres">
      <dgm:prSet presAssocID="{C25B6999-93D4-40D1-899F-9F5CD45CA792}" presName="compNode" presStyleCnt="0"/>
      <dgm:spPr/>
    </dgm:pt>
    <dgm:pt modelId="{55F78D99-35DA-41B7-A5F3-1B617C4E7DE0}" type="pres">
      <dgm:prSet presAssocID="{C25B6999-93D4-40D1-899F-9F5CD45CA792}" presName="pictRect" presStyleLbl="node1" presStyleIdx="3" presStyleCnt="5" custLinFactX="51404" custLinFactNeighborX="100000" custLinFactNeighborY="-1086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DD3704A3-72BA-4C9C-A22F-08E238E13986}" type="pres">
      <dgm:prSet presAssocID="{C25B6999-93D4-40D1-899F-9F5CD45CA792}" presName="textRect" presStyleLbl="revTx" presStyleIdx="3" presStyleCnt="5" custLinFactX="60573" custLinFactNeighborX="100000" custLinFactNeighborY="-8986">
        <dgm:presLayoutVars>
          <dgm:bulletEnabled val="1"/>
        </dgm:presLayoutVars>
      </dgm:prSet>
      <dgm:spPr/>
    </dgm:pt>
    <dgm:pt modelId="{DBE794B8-B3B1-4CAE-8BEC-D37696544949}" type="pres">
      <dgm:prSet presAssocID="{7747CFCC-CAE5-4558-A767-E5EA053FDD0B}" presName="sibTrans" presStyleCnt="0"/>
      <dgm:spPr/>
    </dgm:pt>
    <dgm:pt modelId="{D0B8B16A-E4F6-4500-B6DE-C89436C6D5F2}" type="pres">
      <dgm:prSet presAssocID="{A0E890DA-F3E7-49F6-AE5B-BCA6DA315222}" presName="compNode" presStyleCnt="0"/>
      <dgm:spPr/>
    </dgm:pt>
    <dgm:pt modelId="{CC545342-D9E2-439B-9651-0D0CE1358374}" type="pres">
      <dgm:prSet presAssocID="{A0E890DA-F3E7-49F6-AE5B-BCA6DA315222}" presName="pictRect" presStyleLbl="node1" presStyleIdx="4" presStyleCnt="5" custLinFactX="10011" custLinFactY="-65313" custLinFactNeighborX="100000" custLinFactNeighborY="-100000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FDC3B02F-3008-48F6-AC69-D72EF03BB98F}" type="pres">
      <dgm:prSet presAssocID="{A0E890DA-F3E7-49F6-AE5B-BCA6DA315222}" presName="textRect" presStyleLbl="revTx" presStyleIdx="4" presStyleCnt="5" custLinFactX="5289" custLinFactY="-100000" custLinFactNeighborX="100000" custLinFactNeighborY="-198024">
        <dgm:presLayoutVars>
          <dgm:bulletEnabled val="1"/>
        </dgm:presLayoutVars>
      </dgm:prSet>
      <dgm:spPr/>
    </dgm:pt>
  </dgm:ptLst>
  <dgm:cxnLst>
    <dgm:cxn modelId="{80B9B54D-9A7B-4131-9E62-9588CFCD5A75}" srcId="{5DC6A67C-B7DB-4E67-8D31-1C91D6C499EE}" destId="{57463007-647C-453A-80A3-CDF7A23427ED}" srcOrd="0" destOrd="0" parTransId="{9228F021-88CA-47A8-AD2C-418791055DBB}" sibTransId="{F2BD4BD0-28A9-4603-807D-E39D30347747}"/>
    <dgm:cxn modelId="{07312AA5-737A-4CFB-AA8A-897485586002}" srcId="{57463007-647C-453A-80A3-CDF7A23427ED}" destId="{1C106563-203F-4B8F-9E4C-537BD561A13C}" srcOrd="0" destOrd="0" parTransId="{968EC43C-0DA3-4331-B973-61FE07413A1F}" sibTransId="{6852A8C4-377E-4E40-975E-EAEF36DADCBB}"/>
    <dgm:cxn modelId="{8FC5B4A4-DB09-4419-9407-E8D21B87B879}" srcId="{5DC6A67C-B7DB-4E67-8D31-1C91D6C499EE}" destId="{3BD15C7D-77AD-44B7-B77E-0E34A58F2AD7}" srcOrd="1" destOrd="0" parTransId="{DD59A3C8-4CE3-497E-B18B-EA40C605254D}" sibTransId="{1AC2D412-CE73-455B-B937-A78EAFBA86D5}"/>
    <dgm:cxn modelId="{4103C424-E57A-4A63-810E-502725086633}" srcId="{3BD15C7D-77AD-44B7-B77E-0E34A58F2AD7}" destId="{A5D61FC5-F328-40A6-83C4-A1031B27FE89}" srcOrd="0" destOrd="1" parTransId="{D4903CDB-BFFF-44C3-8CBF-A1B152FE1F4D}" sibTransId="{8A98A95C-64DC-4831-B75B-B3BEA6CD9986}"/>
    <dgm:cxn modelId="{FCAF2CA7-6B7B-452C-BBD8-041DBF6A776E}" srcId="{5DC6A67C-B7DB-4E67-8D31-1C91D6C499EE}" destId="{E8BDFB21-49EF-4913-BA68-B49624CEEC4A}" srcOrd="2" destOrd="0" parTransId="{36DF3721-1920-4211-AAEC-C93481B96E81}" sibTransId="{0B46515A-8796-4237-A73A-A95AC5F38E48}"/>
    <dgm:cxn modelId="{4CEA1865-78FE-4327-A0E4-5DA7FF8B14DF}" srcId="{E8BDFB21-49EF-4913-BA68-B49624CEEC4A}" destId="{AF18D15D-D0E1-415C-B227-EC80C39865CE}" srcOrd="0" destOrd="2" parTransId="{F42CC5A1-5CAB-4FE2-BB8E-69122C0CDCD2}" sibTransId="{B112684F-BEE2-40D7-A20F-E43D4C25A768}"/>
    <dgm:cxn modelId="{750CC4BC-9760-4A4F-B5C6-D293676D1793}" srcId="{5DC6A67C-B7DB-4E67-8D31-1C91D6C499EE}" destId="{C25B6999-93D4-40D1-899F-9F5CD45CA792}" srcOrd="3" destOrd="0" parTransId="{9E4E019F-C558-44B4-8471-AD8F6A240747}" sibTransId="{7747CFCC-CAE5-4558-A767-E5EA053FDD0B}"/>
    <dgm:cxn modelId="{3916B5AB-74E7-425A-8589-023025B0B095}" srcId="{C25B6999-93D4-40D1-899F-9F5CD45CA792}" destId="{12C67857-EFA4-4EAD-8D33-39920CADB677}" srcOrd="0" destOrd="3" parTransId="{3E530EAD-E676-47C7-AAB8-38B4A08DF7A5}" sibTransId="{B0B47A45-9783-489C-8068-FA5AEC7D124A}"/>
    <dgm:cxn modelId="{22B2FB74-F1A7-41DE-91AF-5BCD1D1CC0A2}" srcId="{5DC6A67C-B7DB-4E67-8D31-1C91D6C499EE}" destId="{A0E890DA-F3E7-49F6-AE5B-BCA6DA315222}" srcOrd="4" destOrd="0" parTransId="{E8453D23-C0DB-439B-B338-D909F9B23F47}" sibTransId="{07353414-F0B7-4B0E-9391-0A50001A9A76}"/>
    <dgm:cxn modelId="{D2B99655-337E-46FA-8FFF-C065E19C71CD}" srcId="{A0E890DA-F3E7-49F6-AE5B-BCA6DA315222}" destId="{09278EE5-DA25-41CE-AD09-D63E7060CBCA}" srcOrd="0" destOrd="4" parTransId="{61C6696D-6BBD-4D68-A766-57BE31D71BE5}" sibTransId="{66B31D91-55F3-415D-9B7B-F38690EF2533}"/>
    <dgm:cxn modelId="{3ED0D3D4-2FBA-4456-98D3-3583ADB9C45A}" type="presOf" srcId="{5DC6A67C-B7DB-4E67-8D31-1C91D6C499EE}" destId="{4904EA91-8962-426B-8136-4B6EC765C5B2}" srcOrd="0" destOrd="0" presId="urn:microsoft.com/office/officeart/2005/8/layout/pList1"/>
    <dgm:cxn modelId="{8618F242-95F2-41C3-ACBD-5C05D61B7AA6}" type="presParOf" srcId="{4904EA91-8962-426B-8136-4B6EC765C5B2}" destId="{B0C3AB76-42F3-43FA-9201-C2B8E1AE7A2C}" srcOrd="0" destOrd="0" presId="urn:microsoft.com/office/officeart/2005/8/layout/pList1"/>
    <dgm:cxn modelId="{3DCEB650-B0B6-47EB-917D-5241958CF57E}" type="presOf" srcId="{57463007-647C-453A-80A3-CDF7A23427ED}" destId="{B0C3AB76-42F3-43FA-9201-C2B8E1AE7A2C}" srcOrd="0" destOrd="0" presId="urn:microsoft.com/office/officeart/2005/8/layout/pList1"/>
    <dgm:cxn modelId="{311DF963-A509-4181-8171-27F52E962BC2}" type="presParOf" srcId="{B0C3AB76-42F3-43FA-9201-C2B8E1AE7A2C}" destId="{B9DF6F4A-DE26-49F1-B1CF-CEF20A83574A}" srcOrd="0" destOrd="0" presId="urn:microsoft.com/office/officeart/2005/8/layout/pList1"/>
    <dgm:cxn modelId="{0C5FCABA-A38F-42A8-BFF4-62E76620042A}" type="presParOf" srcId="{B0C3AB76-42F3-43FA-9201-C2B8E1AE7A2C}" destId="{B4103969-642A-45E1-802B-B84F403F0FDA}" srcOrd="1" destOrd="0" presId="urn:microsoft.com/office/officeart/2005/8/layout/pList1"/>
    <dgm:cxn modelId="{59CD8BA2-8807-4C33-9CD7-FFE3462F8C2B}" type="presOf" srcId="{57463007-647C-453A-80A3-CDF7A23427ED}" destId="{B4103969-642A-45E1-802B-B84F403F0FDA}" srcOrd="0" destOrd="0" presId="urn:microsoft.com/office/officeart/2005/8/layout/pList1"/>
    <dgm:cxn modelId="{F3B93538-6417-41D3-AC22-BC30D8117429}" type="presOf" srcId="{1C106563-203F-4B8F-9E4C-537BD561A13C}" destId="{B4103969-642A-45E1-802B-B84F403F0FDA}" srcOrd="0" destOrd="1" presId="urn:microsoft.com/office/officeart/2005/8/layout/pList1"/>
    <dgm:cxn modelId="{5C8720A1-E6F2-4107-B909-7CFD4EC1D9BA}" type="presParOf" srcId="{4904EA91-8962-426B-8136-4B6EC765C5B2}" destId="{2EF75B9F-2CED-43F2-BED8-ECADC4821D15}" srcOrd="1" destOrd="0" presId="urn:microsoft.com/office/officeart/2005/8/layout/pList1"/>
    <dgm:cxn modelId="{46060D55-2BCF-4F83-B1F6-90F02D0AB910}" type="presOf" srcId="{F2BD4BD0-28A9-4603-807D-E39D30347747}" destId="{2EF75B9F-2CED-43F2-BED8-ECADC4821D15}" srcOrd="0" destOrd="0" presId="urn:microsoft.com/office/officeart/2005/8/layout/pList1"/>
    <dgm:cxn modelId="{31A38356-73A6-4E65-8FF5-7809D1932A46}" type="presParOf" srcId="{4904EA91-8962-426B-8136-4B6EC765C5B2}" destId="{74D1D4BF-F070-4789-92D4-ACDC0C749337}" srcOrd="2" destOrd="0" presId="urn:microsoft.com/office/officeart/2005/8/layout/pList1"/>
    <dgm:cxn modelId="{C7AE84D5-EC91-443F-B429-9DE0270EEFBA}" type="presOf" srcId="{3BD15C7D-77AD-44B7-B77E-0E34A58F2AD7}" destId="{74D1D4BF-F070-4789-92D4-ACDC0C749337}" srcOrd="0" destOrd="0" presId="urn:microsoft.com/office/officeart/2005/8/layout/pList1"/>
    <dgm:cxn modelId="{271B46A4-D5E9-41F0-8F87-114A153E5DDC}" type="presParOf" srcId="{74D1D4BF-F070-4789-92D4-ACDC0C749337}" destId="{045F976B-ED72-439E-9835-64E1C1B6FA59}" srcOrd="0" destOrd="2" presId="urn:microsoft.com/office/officeart/2005/8/layout/pList1"/>
    <dgm:cxn modelId="{D23B43B9-A57E-4E2D-BE22-EDDA2D82BCAB}" type="presParOf" srcId="{74D1D4BF-F070-4789-92D4-ACDC0C749337}" destId="{EF34FD52-CB84-4797-90EC-48E4419E120F}" srcOrd="1" destOrd="2" presId="urn:microsoft.com/office/officeart/2005/8/layout/pList1"/>
    <dgm:cxn modelId="{285F08DD-833E-4FEC-B049-1BF42C463F1F}" type="presOf" srcId="{3BD15C7D-77AD-44B7-B77E-0E34A58F2AD7}" destId="{EF34FD52-CB84-4797-90EC-48E4419E120F}" srcOrd="0" destOrd="0" presId="urn:microsoft.com/office/officeart/2005/8/layout/pList1"/>
    <dgm:cxn modelId="{7A25E67D-3C15-4AD8-BA33-E078AAE91E70}" type="presOf" srcId="{A5D61FC5-F328-40A6-83C4-A1031B27FE89}" destId="{EF34FD52-CB84-4797-90EC-48E4419E120F}" srcOrd="0" destOrd="1" presId="urn:microsoft.com/office/officeart/2005/8/layout/pList1"/>
    <dgm:cxn modelId="{BA4E4516-E386-4D47-AC98-9494D0209050}" type="presParOf" srcId="{4904EA91-8962-426B-8136-4B6EC765C5B2}" destId="{DD61D59D-3805-457A-80F3-0AA218CE72B9}" srcOrd="3" destOrd="0" presId="urn:microsoft.com/office/officeart/2005/8/layout/pList1"/>
    <dgm:cxn modelId="{961FEC99-F293-4CFF-BB1C-C96DDB065F1A}" type="presOf" srcId="{1AC2D412-CE73-455B-B937-A78EAFBA86D5}" destId="{DD61D59D-3805-457A-80F3-0AA218CE72B9}" srcOrd="0" destOrd="0" presId="urn:microsoft.com/office/officeart/2005/8/layout/pList1"/>
    <dgm:cxn modelId="{334E5995-DC40-407A-AA3B-2C51033DD023}" type="presParOf" srcId="{4904EA91-8962-426B-8136-4B6EC765C5B2}" destId="{891D2D2D-4177-4087-90D4-01105B42E777}" srcOrd="4" destOrd="0" presId="urn:microsoft.com/office/officeart/2005/8/layout/pList1"/>
    <dgm:cxn modelId="{5EE582E5-BF2B-4449-AF8C-66540F2C50A1}" type="presOf" srcId="{E8BDFB21-49EF-4913-BA68-B49624CEEC4A}" destId="{891D2D2D-4177-4087-90D4-01105B42E777}" srcOrd="0" destOrd="0" presId="urn:microsoft.com/office/officeart/2005/8/layout/pList1"/>
    <dgm:cxn modelId="{E83012DD-5D75-4872-A12C-F612A951C0FA}" type="presParOf" srcId="{891D2D2D-4177-4087-90D4-01105B42E777}" destId="{72922B12-AA57-4A55-B99D-C381B3F28AAB}" srcOrd="0" destOrd="4" presId="urn:microsoft.com/office/officeart/2005/8/layout/pList1"/>
    <dgm:cxn modelId="{35559D37-9210-49A4-8A9A-5DC9735E3EBA}" type="presParOf" srcId="{891D2D2D-4177-4087-90D4-01105B42E777}" destId="{B4ED30BC-1373-4DCF-AE31-8749237D5352}" srcOrd="1" destOrd="4" presId="urn:microsoft.com/office/officeart/2005/8/layout/pList1"/>
    <dgm:cxn modelId="{930699EE-27F8-46E3-9572-6E9FE200FAC5}" type="presOf" srcId="{E8BDFB21-49EF-4913-BA68-B49624CEEC4A}" destId="{B4ED30BC-1373-4DCF-AE31-8749237D5352}" srcOrd="0" destOrd="0" presId="urn:microsoft.com/office/officeart/2005/8/layout/pList1"/>
    <dgm:cxn modelId="{CEAE8FBF-9391-494F-8AF4-D1E50FC83BCD}" type="presOf" srcId="{AF18D15D-D0E1-415C-B227-EC80C39865CE}" destId="{B4ED30BC-1373-4DCF-AE31-8749237D5352}" srcOrd="0" destOrd="1" presId="urn:microsoft.com/office/officeart/2005/8/layout/pList1"/>
    <dgm:cxn modelId="{C04EA458-7A23-4119-B685-5826D6CF07FA}" type="presParOf" srcId="{4904EA91-8962-426B-8136-4B6EC765C5B2}" destId="{39A4830D-0AD5-4D3B-A072-AC60294581C9}" srcOrd="5" destOrd="0" presId="urn:microsoft.com/office/officeart/2005/8/layout/pList1"/>
    <dgm:cxn modelId="{09B1C020-C495-47E4-9BF0-ABDC9F5F8BCE}" type="presOf" srcId="{0B46515A-8796-4237-A73A-A95AC5F38E48}" destId="{39A4830D-0AD5-4D3B-A072-AC60294581C9}" srcOrd="0" destOrd="0" presId="urn:microsoft.com/office/officeart/2005/8/layout/pList1"/>
    <dgm:cxn modelId="{E20F0DE6-A290-4FB1-B947-DDC3EEBAEDDB}" type="presParOf" srcId="{4904EA91-8962-426B-8136-4B6EC765C5B2}" destId="{97B786FF-9540-4B81-AFA6-A773509E4EA4}" srcOrd="6" destOrd="0" presId="urn:microsoft.com/office/officeart/2005/8/layout/pList1"/>
    <dgm:cxn modelId="{BE89BA6A-DADA-4675-A935-9ED6774F8958}" type="presOf" srcId="{C25B6999-93D4-40D1-899F-9F5CD45CA792}" destId="{97B786FF-9540-4B81-AFA6-A773509E4EA4}" srcOrd="0" destOrd="0" presId="urn:microsoft.com/office/officeart/2005/8/layout/pList1"/>
    <dgm:cxn modelId="{EE40D13F-2A54-4EE0-9AB9-C8316ADC81E2}" type="presParOf" srcId="{97B786FF-9540-4B81-AFA6-A773509E4EA4}" destId="{55F78D99-35DA-41B7-A5F3-1B617C4E7DE0}" srcOrd="0" destOrd="6" presId="urn:microsoft.com/office/officeart/2005/8/layout/pList1"/>
    <dgm:cxn modelId="{2BA1EE0B-9A1F-4921-8B12-86DF9B976B01}" type="presParOf" srcId="{97B786FF-9540-4B81-AFA6-A773509E4EA4}" destId="{DD3704A3-72BA-4C9C-A22F-08E238E13986}" srcOrd="1" destOrd="6" presId="urn:microsoft.com/office/officeart/2005/8/layout/pList1"/>
    <dgm:cxn modelId="{143A4ED3-BFCF-4A5C-8C10-381C706F4888}" type="presOf" srcId="{C25B6999-93D4-40D1-899F-9F5CD45CA792}" destId="{DD3704A3-72BA-4C9C-A22F-08E238E13986}" srcOrd="0" destOrd="0" presId="urn:microsoft.com/office/officeart/2005/8/layout/pList1"/>
    <dgm:cxn modelId="{2BEE4E46-0F0C-4C99-BC63-E4DAFF13AE55}" type="presOf" srcId="{12C67857-EFA4-4EAD-8D33-39920CADB677}" destId="{DD3704A3-72BA-4C9C-A22F-08E238E13986}" srcOrd="0" destOrd="1" presId="urn:microsoft.com/office/officeart/2005/8/layout/pList1"/>
    <dgm:cxn modelId="{F4E9646A-9550-4A82-959F-84338BC1CEF8}" type="presParOf" srcId="{4904EA91-8962-426B-8136-4B6EC765C5B2}" destId="{DBE794B8-B3B1-4CAE-8BEC-D37696544949}" srcOrd="7" destOrd="0" presId="urn:microsoft.com/office/officeart/2005/8/layout/pList1"/>
    <dgm:cxn modelId="{175388D5-46AC-4550-8EF7-85AC4C3EA1D7}" type="presOf" srcId="{7747CFCC-CAE5-4558-A767-E5EA053FDD0B}" destId="{DBE794B8-B3B1-4CAE-8BEC-D37696544949}" srcOrd="0" destOrd="0" presId="urn:microsoft.com/office/officeart/2005/8/layout/pList1"/>
    <dgm:cxn modelId="{40C6AB6D-5275-47DE-9C10-25809E616CAC}" type="presParOf" srcId="{4904EA91-8962-426B-8136-4B6EC765C5B2}" destId="{D0B8B16A-E4F6-4500-B6DE-C89436C6D5F2}" srcOrd="8" destOrd="0" presId="urn:microsoft.com/office/officeart/2005/8/layout/pList1"/>
    <dgm:cxn modelId="{B8FB95A4-BD7F-4692-9FE4-BF4F334C2984}" type="presOf" srcId="{A0E890DA-F3E7-49F6-AE5B-BCA6DA315222}" destId="{D0B8B16A-E4F6-4500-B6DE-C89436C6D5F2}" srcOrd="0" destOrd="0" presId="urn:microsoft.com/office/officeart/2005/8/layout/pList1"/>
    <dgm:cxn modelId="{07A843A7-3893-4889-9BAC-5417B98DCA08}" type="presParOf" srcId="{D0B8B16A-E4F6-4500-B6DE-C89436C6D5F2}" destId="{CC545342-D9E2-439B-9651-0D0CE1358374}" srcOrd="0" destOrd="8" presId="urn:microsoft.com/office/officeart/2005/8/layout/pList1"/>
    <dgm:cxn modelId="{7155E556-644A-411B-B586-50189D9C34A8}" type="presParOf" srcId="{D0B8B16A-E4F6-4500-B6DE-C89436C6D5F2}" destId="{FDC3B02F-3008-48F6-AC69-D72EF03BB98F}" srcOrd="1" destOrd="8" presId="urn:microsoft.com/office/officeart/2005/8/layout/pList1"/>
    <dgm:cxn modelId="{9A797026-92F8-4AD4-9296-090BC0304AAF}" type="presOf" srcId="{A0E890DA-F3E7-49F6-AE5B-BCA6DA315222}" destId="{FDC3B02F-3008-48F6-AC69-D72EF03BB98F}" srcOrd="0" destOrd="0" presId="urn:microsoft.com/office/officeart/2005/8/layout/pList1"/>
    <dgm:cxn modelId="{D8B3FBA7-87E6-45DE-96AC-3FC8FFFBEB64}" type="presOf" srcId="{09278EE5-DA25-41CE-AD09-D63E7060CBCA}" destId="{FDC3B02F-3008-48F6-AC69-D72EF03BB98F}" srcOrd="0" destOrd="1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Группа 1"/>
      <dsp:cNvGrpSpPr/>
    </dsp:nvGrpSpPr>
    <dsp:grpSpPr>
      <a:xfrm>
        <a:off x="0" y="0"/>
        <a:ext cx="12192000" cy="6477000"/>
        <a:chOff x="0" y="0"/>
        <a:chExt cx="12192000" cy="6477000"/>
      </a:xfrm>
    </dsp:grpSpPr>
    <dsp:sp modelId="{B9DF6F4A-DE26-49F1-B1CF-CEF20A83574A}">
      <dsp:nvSpPr>
        <dsp:cNvPr id="3" name="Скругленный прямоугольник 2"/>
        <dsp:cNvSpPr/>
      </dsp:nvSpPr>
      <dsp:spPr bwMode="white">
        <a:xfrm>
          <a:off x="2623161" y="3039032"/>
          <a:ext cx="2921757" cy="2013936"/>
        </a:xfrm>
        <a:prstGeom prst="round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shade val="50000"/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2623161" y="3039032"/>
        <a:ext cx="2921757" cy="2013936"/>
      </dsp:txXfrm>
    </dsp:sp>
    <dsp:sp modelId="{B4103969-642A-45E1-802B-B84F403F0FDA}">
      <dsp:nvSpPr>
        <dsp:cNvPr id="4" name="Прямоугольник 3"/>
        <dsp:cNvSpPr/>
      </dsp:nvSpPr>
      <dsp:spPr bwMode="white">
        <a:xfrm>
          <a:off x="2641101" y="5215257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1" dirty="0" err="1">
              <a:solidFill>
                <a:schemeClr val="tx1"/>
              </a:solidFill>
              <a:latin typeface="Arial Black" panose="020B0A04020102020204" pitchFamily="34" charset="0"/>
            </a:rPr>
            <a:t>Евтишенков</a:t>
          </a: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 Е.Р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dirty="0">
              <a:solidFill>
                <a:schemeClr val="tx1"/>
              </a:solidFill>
            </a:rPr>
            <a:t>Написанил основной код и связал его с базой данных</a:t>
          </a:r>
          <a:endParaRPr lang="ru-RU" sz="1200" dirty="0">
            <a:solidFill>
              <a:schemeClr val="tx1"/>
            </a:solidFill>
          </a:endParaRPr>
        </a:p>
      </dsp:txBody>
      <dsp:txXfrm>
        <a:off x="2641101" y="5215257"/>
        <a:ext cx="2921757" cy="1084427"/>
      </dsp:txXfrm>
    </dsp:sp>
    <dsp:sp modelId="{045F976B-ED72-439E-9835-64E1C1B6FA59}">
      <dsp:nvSpPr>
        <dsp:cNvPr id="5" name="Скругленный прямоугольник 4"/>
        <dsp:cNvSpPr/>
      </dsp:nvSpPr>
      <dsp:spPr bwMode="white">
        <a:xfrm>
          <a:off x="718824" y="0"/>
          <a:ext cx="2921757" cy="2013936"/>
        </a:xfrm>
        <a:prstGeom prst="roundRect">
          <a:avLst/>
        </a:prstGeom>
        <a:blipFill>
          <a:blip r:embed="rId2"/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shade val="50000"/>
            <a:hueOff val="168000"/>
            <a:satOff val="-4077"/>
            <a:lumOff val="17255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718824" y="0"/>
        <a:ext cx="2921757" cy="2013936"/>
      </dsp:txXfrm>
    </dsp:sp>
    <dsp:sp modelId="{EF34FD52-CB84-4797-90EC-48E4419E120F}">
      <dsp:nvSpPr>
        <dsp:cNvPr id="6" name="Прямоугольник 5"/>
        <dsp:cNvSpPr/>
      </dsp:nvSpPr>
      <dsp:spPr bwMode="white">
        <a:xfrm>
          <a:off x="721366" y="2027302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Алымова А.В.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dirty="0">
              <a:solidFill>
                <a:schemeClr val="tx1"/>
              </a:solidFill>
            </a:rPr>
            <a:t>Собрала маршруты и добавила их в базу данных</a:t>
          </a:r>
          <a:endParaRPr sz="1600">
            <a:solidFill>
              <a:schemeClr val="tx1"/>
            </a:solidFill>
          </a:endParaRPr>
        </a:p>
      </dsp:txBody>
      <dsp:txXfrm>
        <a:off x="721366" y="2027302"/>
        <a:ext cx="2921757" cy="1084427"/>
      </dsp:txXfrm>
    </dsp:sp>
    <dsp:sp modelId="{72922B12-AA57-4A55-B99D-C381B3F28AAB}">
      <dsp:nvSpPr>
        <dsp:cNvPr id="7" name="Скругленный прямоугольник 6"/>
        <dsp:cNvSpPr/>
      </dsp:nvSpPr>
      <dsp:spPr bwMode="white">
        <a:xfrm>
          <a:off x="4890106" y="0"/>
          <a:ext cx="2921757" cy="2013936"/>
        </a:xfrm>
        <a:prstGeom prst="roundRect">
          <a:avLst/>
        </a:prstGeom>
        <a:blipFill>
          <a:blip r:embed="rId3"/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shade val="50000"/>
            <a:hueOff val="336000"/>
            <a:satOff val="-8156"/>
            <a:lumOff val="3451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4890106" y="0"/>
        <a:ext cx="2921757" cy="2013936"/>
      </dsp:txXfrm>
    </dsp:sp>
    <dsp:sp modelId="{B4ED30BC-1373-4DCF-AE31-8749237D5352}">
      <dsp:nvSpPr>
        <dsp:cNvPr id="8" name="Прямоугольник 7"/>
        <dsp:cNvSpPr/>
      </dsp:nvSpPr>
      <dsp:spPr bwMode="white">
        <a:xfrm>
          <a:off x="5042388" y="2076101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Бумбу В.Н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dirty="0">
              <a:solidFill>
                <a:schemeClr val="tx1"/>
              </a:solidFill>
            </a:rPr>
            <a:t>Создала презентацию</a:t>
          </a:r>
          <a:endParaRPr sz="1800">
            <a:solidFill>
              <a:schemeClr val="tx1"/>
            </a:solidFill>
          </a:endParaRPr>
        </a:p>
      </dsp:txBody>
      <dsp:txXfrm>
        <a:off x="5042388" y="2076101"/>
        <a:ext cx="2921757" cy="1084427"/>
      </dsp:txXfrm>
    </dsp:sp>
    <dsp:sp modelId="{55F78D99-35DA-41B7-A5F3-1B617C4E7DE0}">
      <dsp:nvSpPr>
        <dsp:cNvPr id="9" name="Скругленный прямоугольник 8"/>
        <dsp:cNvSpPr/>
      </dsp:nvSpPr>
      <dsp:spPr bwMode="white">
        <a:xfrm>
          <a:off x="7457999" y="3162740"/>
          <a:ext cx="2921757" cy="2013936"/>
        </a:xfrm>
        <a:prstGeom prst="roundRect">
          <a:avLst/>
        </a:prstGeom>
        <a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tint val="55000"/>
            <a:hueOff val="-84000"/>
            <a:satOff val="2039"/>
            <a:lumOff val="-8626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7457999" y="3162740"/>
        <a:ext cx="2921757" cy="2013936"/>
      </dsp:txXfrm>
    </dsp:sp>
    <dsp:sp modelId="{DD3704A3-72BA-4C9C-A22F-08E238E13986}">
      <dsp:nvSpPr>
        <dsp:cNvPr id="10" name="Прямоугольник 9"/>
        <dsp:cNvSpPr/>
      </dsp:nvSpPr>
      <dsp:spPr bwMode="white">
        <a:xfrm>
          <a:off x="7725895" y="5297984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Воскресенский К.А.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>
              <a:solidFill>
                <a:schemeClr val="tx1"/>
              </a:solidFill>
            </a:rPr>
            <a:t>Написал структуры пассажира, билета,отправления</a:t>
          </a:r>
          <a:endParaRPr lang="ru-RU" sz="1800">
            <a:solidFill>
              <a:schemeClr val="tx1"/>
            </a:solidFill>
          </a:endParaRPr>
        </a:p>
      </dsp:txBody>
      <dsp:txXfrm>
        <a:off x="7725895" y="5297984"/>
        <a:ext cx="2921757" cy="1084427"/>
      </dsp:txXfrm>
    </dsp:sp>
    <dsp:sp modelId="{CC545342-D9E2-439B-9651-0D0CE1358374}">
      <dsp:nvSpPr>
        <dsp:cNvPr id="11" name="Скругленный прямоугольник 10"/>
        <dsp:cNvSpPr/>
      </dsp:nvSpPr>
      <dsp:spPr bwMode="white">
        <a:xfrm>
          <a:off x="9270243" y="52196"/>
          <a:ext cx="2921757" cy="2013936"/>
        </a:xfrm>
        <a:prstGeom prst="round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sp3d prstMaterial="translucentPowder">
          <a:bevelT w="127000" h="25400" prst="softRound"/>
        </a:sp3d>
      </dsp:spPr>
      <dsp:style>
        <a:lnRef idx="0">
          <a:schemeClr val="lt1"/>
        </a:lnRef>
        <a:fillRef idx="1">
          <a:schemeClr val="accent1">
            <a:tint val="55000"/>
            <a:hueOff val="-252000"/>
            <a:satOff val="6118"/>
            <a:lumOff val="-25881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9270243" y="52196"/>
        <a:ext cx="2921757" cy="2013936"/>
      </dsp:txXfrm>
    </dsp:sp>
    <dsp:sp modelId="{FDC3B02F-3008-48F6-AC69-D72EF03BB98F}">
      <dsp:nvSpPr>
        <dsp:cNvPr id="12" name="Прямоугольник 11"/>
        <dsp:cNvSpPr/>
      </dsp:nvSpPr>
      <dsp:spPr bwMode="white">
        <a:xfrm>
          <a:off x="9270243" y="2163577"/>
          <a:ext cx="2921757" cy="108442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13792" tIns="113792" rIns="113792" bIns="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1" dirty="0">
              <a:solidFill>
                <a:schemeClr val="tx1"/>
              </a:solidFill>
              <a:latin typeface="Arial Black" panose="020B0A04020102020204" pitchFamily="34" charset="0"/>
            </a:rPr>
            <a:t>Шустикова К.Е.</a:t>
          </a:r>
          <a:endParaRPr lang="ru-RU" sz="1600" b="1" dirty="0">
            <a:solidFill>
              <a:schemeClr val="tx1"/>
            </a:solidFill>
            <a:latin typeface="Arial Black" panose="020B0A04020102020204" pitchFamily="34" charset="0"/>
          </a:endParaRPr>
        </a:p>
        <a:p>
          <a:pPr marL="171450" lvl="1" indent="-171450" algn="l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dirty="0">
              <a:solidFill>
                <a:schemeClr val="tx1"/>
              </a:solidFill>
            </a:rPr>
            <a:t>Сделала схему станций,код для вывода и ввода данных</a:t>
          </a:r>
          <a:endParaRPr lang="ru-RU" sz="1600" dirty="0">
            <a:solidFill>
              <a:schemeClr val="tx1"/>
            </a:solidFill>
          </a:endParaRPr>
        </a:p>
      </dsp:txBody>
      <dsp:txXfrm>
        <a:off x="9270243" y="2163577"/>
        <a:ext cx="2921757" cy="10844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off" val="ctr"/>
          <dgm:param type="contDir" val="sameDir"/>
          <dgm:param type="grDir" val="tL"/>
          <dgm:param type="flowDir" val="row"/>
          <dgm:param type="horzAlign" val="ctr"/>
          <dgm:param type="vertAlign" val="mid"/>
        </dgm:alg>
      </dgm:if>
      <dgm:else name="Name3">
        <dgm:alg type="snake">
          <dgm:param type="off" val="ctr"/>
          <dgm:param type="contDir" val="sameDir"/>
          <dgm:param type="grDir" val="tR"/>
          <dgm:param type="flowDir" val="row"/>
          <dgm:param type="horzAlign" val="ctr"/>
          <dgm:param type="vertAlign" val="mid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Замещающий текст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Замещающий текст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>
            <a:normAutofit/>
          </a:bodyPr>
          <a:lstStyle>
            <a:lvl1pPr algn="l" fontAlgn="base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1FF4B-194F-4FB4-B561-D2DED06754F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813C-9557-411B-B0F5-F91B658B9419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jpeg"/><Relationship Id="rId2" Type="http://schemas.openxmlformats.org/officeDocument/2006/relationships/tags" Target="../tags/tag5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6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7.xml"/><Relationship Id="rId2" Type="http://schemas.openxmlformats.org/officeDocument/2006/relationships/image" Target="../media/image7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8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6" Type="http://schemas.openxmlformats.org/officeDocument/2006/relationships/notesSlide" Target="../notesSlides/notesSlide3.xml"/><Relationship Id="rId35" Type="http://schemas.openxmlformats.org/officeDocument/2006/relationships/slideLayout" Target="../slideLayouts/slideLayout13.xml"/><Relationship Id="rId34" Type="http://schemas.openxmlformats.org/officeDocument/2006/relationships/tags" Target="../tags/tag39.xml"/><Relationship Id="rId33" Type="http://schemas.openxmlformats.org/officeDocument/2006/relationships/tags" Target="../tags/tag38.xml"/><Relationship Id="rId32" Type="http://schemas.openxmlformats.org/officeDocument/2006/relationships/tags" Target="../tags/tag37.xml"/><Relationship Id="rId31" Type="http://schemas.openxmlformats.org/officeDocument/2006/relationships/tags" Target="../tags/tag36.xml"/><Relationship Id="rId30" Type="http://schemas.openxmlformats.org/officeDocument/2006/relationships/tags" Target="../tags/tag35.xml"/><Relationship Id="rId3" Type="http://schemas.openxmlformats.org/officeDocument/2006/relationships/tags" Target="../tags/tag8.xml"/><Relationship Id="rId29" Type="http://schemas.openxmlformats.org/officeDocument/2006/relationships/tags" Target="../tags/tag34.xml"/><Relationship Id="rId28" Type="http://schemas.openxmlformats.org/officeDocument/2006/relationships/tags" Target="../tags/tag33.xml"/><Relationship Id="rId27" Type="http://schemas.openxmlformats.org/officeDocument/2006/relationships/tags" Target="../tags/tag32.xml"/><Relationship Id="rId26" Type="http://schemas.openxmlformats.org/officeDocument/2006/relationships/tags" Target="../tags/tag31.xml"/><Relationship Id="rId25" Type="http://schemas.openxmlformats.org/officeDocument/2006/relationships/tags" Target="../tags/tag30.xml"/><Relationship Id="rId24" Type="http://schemas.openxmlformats.org/officeDocument/2006/relationships/tags" Target="../tags/tag29.xml"/><Relationship Id="rId23" Type="http://schemas.openxmlformats.org/officeDocument/2006/relationships/tags" Target="../tags/tag28.xml"/><Relationship Id="rId22" Type="http://schemas.openxmlformats.org/officeDocument/2006/relationships/tags" Target="../tags/tag27.xml"/><Relationship Id="rId21" Type="http://schemas.openxmlformats.org/officeDocument/2006/relationships/tags" Target="../tags/tag26.xml"/><Relationship Id="rId20" Type="http://schemas.openxmlformats.org/officeDocument/2006/relationships/tags" Target="../tags/tag25.xml"/><Relationship Id="rId2" Type="http://schemas.openxmlformats.org/officeDocument/2006/relationships/tags" Target="../tags/tag7.xml"/><Relationship Id="rId19" Type="http://schemas.openxmlformats.org/officeDocument/2006/relationships/tags" Target="../tags/tag24.xml"/><Relationship Id="rId18" Type="http://schemas.openxmlformats.org/officeDocument/2006/relationships/tags" Target="../tags/tag23.xml"/><Relationship Id="rId17" Type="http://schemas.openxmlformats.org/officeDocument/2006/relationships/tags" Target="../tags/tag22.xml"/><Relationship Id="rId16" Type="http://schemas.openxmlformats.org/officeDocument/2006/relationships/tags" Target="../tags/tag21.xml"/><Relationship Id="rId15" Type="http://schemas.openxmlformats.org/officeDocument/2006/relationships/tags" Target="../tags/tag20.xml"/><Relationship Id="rId14" Type="http://schemas.openxmlformats.org/officeDocument/2006/relationships/tags" Target="../tags/tag19.xml"/><Relationship Id="rId13" Type="http://schemas.openxmlformats.org/officeDocument/2006/relationships/tags" Target="../tags/tag18.xml"/><Relationship Id="rId12" Type="http://schemas.openxmlformats.org/officeDocument/2006/relationships/tags" Target="../tags/tag17.xml"/><Relationship Id="rId11" Type="http://schemas.openxmlformats.org/officeDocument/2006/relationships/tags" Target="../tags/tag16.xml"/><Relationship Id="rId10" Type="http://schemas.openxmlformats.org/officeDocument/2006/relationships/tags" Target="../tags/tag15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0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4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3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4.xml"/><Relationship Id="rId2" Type="http://schemas.openxmlformats.org/officeDocument/2006/relationships/image" Target="../media/image7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5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Изображение 16" descr="i (9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2865" y="0"/>
            <a:ext cx="12362815" cy="6858635"/>
          </a:xfrm>
          <a:prstGeom prst="rect">
            <a:avLst/>
          </a:prstGeom>
        </p:spPr>
      </p:pic>
      <p:sp>
        <p:nvSpPr>
          <p:cNvPr id="16" name="Прямоугольник: скругленные углы 15"/>
          <p:cNvSpPr/>
          <p:nvPr/>
        </p:nvSpPr>
        <p:spPr>
          <a:xfrm>
            <a:off x="7842250" y="4152265"/>
            <a:ext cx="4457700" cy="2857500"/>
          </a:xfrm>
          <a:prstGeom prst="roundRect">
            <a:avLst>
              <a:gd name="adj" fmla="val 37548"/>
            </a:avLst>
          </a:prstGeom>
          <a:solidFill>
            <a:srgbClr val="B6BD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583930" y="4587875"/>
            <a:ext cx="3333750" cy="2270125"/>
          </a:xfrm>
        </p:spPr>
        <p:txBody>
          <a:bodyPr>
            <a:normAutofit lnSpcReduction="20000"/>
          </a:bodyPr>
          <a:lstStyle/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Студенты группы 2ИСиП-824</a:t>
            </a:r>
            <a:r>
              <a:rPr lang="en-US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:</a:t>
            </a:r>
            <a:endParaRPr lang="en-US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Алымова А.В.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Бумбу В.Н.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Воскресенский К.А.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 err="1">
                <a:latin typeface="Bahnschrift SemiBold" panose="020B0502040204020203" pitchFamily="34" charset="0"/>
                <a:cs typeface="Times New Roman" panose="02020603050405020304" pitchFamily="18" charset="0"/>
              </a:rPr>
              <a:t>Евтишенков</a:t>
            </a:r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 Е.Р.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Шустикова Е.Г.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Руководитель проекта: Пестов А.И.</a:t>
            </a:r>
            <a:endParaRPr lang="ru-RU" sz="16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  <a:p>
            <a:endParaRPr lang="ru-RU" sz="1600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89700" y="247015"/>
            <a:ext cx="5702300" cy="3020060"/>
          </a:xfrm>
        </p:spPr>
        <p:txBody>
          <a:bodyPr>
            <a:noAutofit/>
          </a:bodyPr>
          <a:lstStyle/>
          <a:p>
            <a:pPr algn="ctr"/>
            <a:r>
              <a:rPr lang="ru-RU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ПРОЕКТ </a:t>
            </a:r>
            <a: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“</a:t>
            </a:r>
            <a:r>
              <a:rPr lang="ru-RU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ПОЕЗДА РЖД</a:t>
            </a:r>
            <a: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”</a:t>
            </a:r>
            <a:endParaRPr lang="ru-RU" sz="66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3" name="图片 42" descr="C:/Users/Pc/Downloads/41faf054-7fc7-544f-bbfb-c3d548003afc.jpg41faf054-7fc7-544f-bbfb-c3d548003afc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21547" r="21547"/>
          <a:stretch>
            <a:fillRect/>
          </a:stretch>
        </p:blipFill>
        <p:spPr>
          <a:xfrm>
            <a:off x="-62865" y="151130"/>
            <a:ext cx="4895215" cy="6858635"/>
          </a:xfrm>
          <a:custGeom>
            <a:avLst/>
            <a:gdLst>
              <a:gd name="connsiteX0" fmla="*/ 792000 w 5203498"/>
              <a:gd name="connsiteY0" fmla="*/ 895349 h 6858000"/>
              <a:gd name="connsiteX1" fmla="*/ 1584000 w 5203498"/>
              <a:gd name="connsiteY1" fmla="*/ 1687349 h 6858000"/>
              <a:gd name="connsiteX2" fmla="*/ 1584000 w 5203498"/>
              <a:gd name="connsiteY2" fmla="*/ 6858000 h 6858000"/>
              <a:gd name="connsiteX3" fmla="*/ 0 w 5203498"/>
              <a:gd name="connsiteY3" fmla="*/ 6858000 h 6858000"/>
              <a:gd name="connsiteX4" fmla="*/ 0 w 5203498"/>
              <a:gd name="connsiteY4" fmla="*/ 1687349 h 6858000"/>
              <a:gd name="connsiteX5" fmla="*/ 792000 w 5203498"/>
              <a:gd name="connsiteY5" fmla="*/ 895349 h 6858000"/>
              <a:gd name="connsiteX6" fmla="*/ 4411653 w 5203498"/>
              <a:gd name="connsiteY6" fmla="*/ 459739 h 6858000"/>
              <a:gd name="connsiteX7" fmla="*/ 5203498 w 5203498"/>
              <a:gd name="connsiteY7" fmla="*/ 1251584 h 6858000"/>
              <a:gd name="connsiteX8" fmla="*/ 5203498 w 5203498"/>
              <a:gd name="connsiteY8" fmla="*/ 6858000 h 6858000"/>
              <a:gd name="connsiteX9" fmla="*/ 3619808 w 5203498"/>
              <a:gd name="connsiteY9" fmla="*/ 6858000 h 6858000"/>
              <a:gd name="connsiteX10" fmla="*/ 3619808 w 5203498"/>
              <a:gd name="connsiteY10" fmla="*/ 1251584 h 6858000"/>
              <a:gd name="connsiteX11" fmla="*/ 4411653 w 5203498"/>
              <a:gd name="connsiteY11" fmla="*/ 459739 h 6858000"/>
              <a:gd name="connsiteX12" fmla="*/ 1810059 w 5203498"/>
              <a:gd name="connsiteY12" fmla="*/ 0 h 6858000"/>
              <a:gd name="connsiteX13" fmla="*/ 3393749 w 5203498"/>
              <a:gd name="connsiteY13" fmla="*/ 0 h 6858000"/>
              <a:gd name="connsiteX14" fmla="*/ 3393749 w 5203498"/>
              <a:gd name="connsiteY14" fmla="*/ 5384535 h 6858000"/>
              <a:gd name="connsiteX15" fmla="*/ 2601904 w 5203498"/>
              <a:gd name="connsiteY15" fmla="*/ 6176380 h 6858000"/>
              <a:gd name="connsiteX16" fmla="*/ 1810059 w 5203498"/>
              <a:gd name="connsiteY16" fmla="*/ 538453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203498" h="6858000">
                <a:moveTo>
                  <a:pt x="792000" y="895349"/>
                </a:moveTo>
                <a:cubicBezTo>
                  <a:pt x="1229410" y="895349"/>
                  <a:pt x="1584000" y="1249939"/>
                  <a:pt x="1584000" y="1687349"/>
                </a:cubicBezTo>
                <a:lnTo>
                  <a:pt x="1584000" y="6858000"/>
                </a:lnTo>
                <a:lnTo>
                  <a:pt x="0" y="6858000"/>
                </a:lnTo>
                <a:lnTo>
                  <a:pt x="0" y="1687349"/>
                </a:lnTo>
                <a:cubicBezTo>
                  <a:pt x="0" y="1249939"/>
                  <a:pt x="354590" y="895349"/>
                  <a:pt x="792000" y="895349"/>
                </a:cubicBezTo>
                <a:close/>
                <a:moveTo>
                  <a:pt x="4411653" y="459739"/>
                </a:moveTo>
                <a:cubicBezTo>
                  <a:pt x="4848977" y="459739"/>
                  <a:pt x="5203498" y="814260"/>
                  <a:pt x="5203498" y="1251584"/>
                </a:cubicBezTo>
                <a:lnTo>
                  <a:pt x="5203498" y="6858000"/>
                </a:lnTo>
                <a:lnTo>
                  <a:pt x="3619808" y="6858000"/>
                </a:lnTo>
                <a:lnTo>
                  <a:pt x="3619808" y="1251584"/>
                </a:lnTo>
                <a:cubicBezTo>
                  <a:pt x="3619808" y="814260"/>
                  <a:pt x="3974329" y="459739"/>
                  <a:pt x="4411653" y="459739"/>
                </a:cubicBezTo>
                <a:close/>
                <a:moveTo>
                  <a:pt x="1810059" y="0"/>
                </a:moveTo>
                <a:lnTo>
                  <a:pt x="3393749" y="0"/>
                </a:lnTo>
                <a:lnTo>
                  <a:pt x="3393749" y="5384535"/>
                </a:lnTo>
                <a:cubicBezTo>
                  <a:pt x="3393749" y="5821859"/>
                  <a:pt x="3039228" y="6176380"/>
                  <a:pt x="2601904" y="6176380"/>
                </a:cubicBezTo>
                <a:cubicBezTo>
                  <a:pt x="2164580" y="6176380"/>
                  <a:pt x="1810059" y="5821859"/>
                  <a:pt x="1810059" y="5384535"/>
                </a:cubicBezTo>
                <a:close/>
              </a:path>
            </a:pathLst>
          </a:custGeom>
          <a:ln>
            <a:solidFill>
              <a:schemeClr val="tx1">
                <a:lumMod val="50000"/>
                <a:lumOff val="50000"/>
                <a:alpha val="30000"/>
              </a:schemeClr>
            </a:solidFill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" grpId="0" uiExpand="1" build="p"/>
      <p:bldP spid="2" grpId="0"/>
      <p:bldP spid="16" grpId="1" animBg="1"/>
      <p:bldP spid="3" grpId="1" build="p"/>
      <p:bldP spid="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Изображение 1" descr="8ab02401-4a0e-4dd3-8592-e5279cb92e7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9320" y="2295525"/>
            <a:ext cx="10372725" cy="4562475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1587500" y="577215"/>
            <a:ext cx="7527290" cy="1456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endParaRPr lang="ru-RU" altLang="en-US" sz="44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3289935" y="270510"/>
            <a:ext cx="60960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44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Выполнение запроса базы данных</a:t>
            </a:r>
            <a:endParaRPr lang="ru-RU" altLang="en-US" sz="44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Изображение 1" descr="f29b0e6b-814f-474b-ad07-45dcea958d3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030" y="1118870"/>
            <a:ext cx="10372725" cy="3533775"/>
          </a:xfrm>
          <a:prstGeom prst="rect">
            <a:avLst/>
          </a:prstGeom>
        </p:spPr>
      </p:pic>
      <p:pic>
        <p:nvPicPr>
          <p:cNvPr id="5" name="Изображение 4" descr="vecteezy_high-speed-train-ai-generative_28726720(1)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860" y="2836545"/>
            <a:ext cx="5899785" cy="5899785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2355850" y="114935"/>
            <a:ext cx="7157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36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Примеры запросов</a:t>
            </a:r>
            <a:endParaRPr lang="ru-RU" altLang="en-US" sz="36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path path="rect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Текстовое поле 1"/>
          <p:cNvSpPr txBox="1"/>
          <p:nvPr/>
        </p:nvSpPr>
        <p:spPr>
          <a:xfrm>
            <a:off x="4161790" y="2552700"/>
            <a:ext cx="406400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5400" b="1">
                <a:solidFill>
                  <a:schemeClr val="bg2"/>
                </a:solidFill>
              </a:rPr>
              <a:t>СПАСИБО ЗА ВНИМАНИЕ!!</a:t>
            </a:r>
            <a:endParaRPr lang="ru-RU" altLang="en-US" sz="5400" b="1">
              <a:solidFill>
                <a:schemeClr val="bg2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Схема 6"/>
          <p:cNvGraphicFramePr/>
          <p:nvPr/>
        </p:nvGraphicFramePr>
        <p:xfrm>
          <a:off x="-202300" y="258945"/>
          <a:ext cx="12192000" cy="647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矩形 60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308510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6" name="任意多边形: 形状 65"/>
          <p:cNvSpPr/>
          <p:nvPr>
            <p:custDataLst>
              <p:tags r:id="rId2"/>
            </p:custDataLst>
          </p:nvPr>
        </p:nvSpPr>
        <p:spPr>
          <a:xfrm>
            <a:off x="9420981" y="392965"/>
            <a:ext cx="1282202" cy="1265764"/>
          </a:xfrm>
          <a:custGeom>
            <a:avLst/>
            <a:gdLst>
              <a:gd name="connsiteX0" fmla="*/ 1382820 w 1473826"/>
              <a:gd name="connsiteY0" fmla="*/ 0 h 1454932"/>
              <a:gd name="connsiteX1" fmla="*/ 1438304 w 1473826"/>
              <a:gd name="connsiteY1" fmla="*/ 162969 h 1454932"/>
              <a:gd name="connsiteX2" fmla="*/ 1256926 w 1473826"/>
              <a:gd name="connsiteY2" fmla="*/ 389062 h 1454932"/>
              <a:gd name="connsiteX3" fmla="*/ 1236488 w 1473826"/>
              <a:gd name="connsiteY3" fmla="*/ 425726 h 1454932"/>
              <a:gd name="connsiteX4" fmla="*/ 1174577 w 1473826"/>
              <a:gd name="connsiteY4" fmla="*/ 538664 h 1454932"/>
              <a:gd name="connsiteX5" fmla="*/ 1128797 w 1473826"/>
              <a:gd name="connsiteY5" fmla="*/ 615756 h 1454932"/>
              <a:gd name="connsiteX6" fmla="*/ 988733 w 1473826"/>
              <a:gd name="connsiteY6" fmla="*/ 688539 h 1454932"/>
              <a:gd name="connsiteX7" fmla="*/ 984809 w 1473826"/>
              <a:gd name="connsiteY7" fmla="*/ 689520 h 1454932"/>
              <a:gd name="connsiteX8" fmla="*/ 991513 w 1473826"/>
              <a:gd name="connsiteY8" fmla="*/ 699668 h 1454932"/>
              <a:gd name="connsiteX9" fmla="*/ 991948 w 1473826"/>
              <a:gd name="connsiteY9" fmla="*/ 823736 h 1454932"/>
              <a:gd name="connsiteX10" fmla="*/ 986880 w 1473826"/>
              <a:gd name="connsiteY10" fmla="*/ 830938 h 1454932"/>
              <a:gd name="connsiteX11" fmla="*/ 691165 w 1473826"/>
              <a:gd name="connsiteY11" fmla="*/ 1036627 h 1454932"/>
              <a:gd name="connsiteX12" fmla="*/ 590340 w 1473826"/>
              <a:gd name="connsiteY12" fmla="*/ 1036627 h 1454932"/>
              <a:gd name="connsiteX13" fmla="*/ 324982 w 1473826"/>
              <a:gd name="connsiteY13" fmla="*/ 1072636 h 1454932"/>
              <a:gd name="connsiteX14" fmla="*/ 218761 w 1473826"/>
              <a:gd name="connsiteY14" fmla="*/ 1291200 h 1454932"/>
              <a:gd name="connsiteX15" fmla="*/ 1211909 w 1473826"/>
              <a:gd name="connsiteY15" fmla="*/ 1291255 h 1454932"/>
              <a:gd name="connsiteX16" fmla="*/ 1293658 w 1473826"/>
              <a:gd name="connsiteY16" fmla="*/ 1373094 h 1454932"/>
              <a:gd name="connsiteX17" fmla="*/ 1293658 w 1473826"/>
              <a:gd name="connsiteY17" fmla="*/ 1427657 h 1454932"/>
              <a:gd name="connsiteX18" fmla="*/ 1266408 w 1473826"/>
              <a:gd name="connsiteY18" fmla="*/ 1454933 h 1454932"/>
              <a:gd name="connsiteX19" fmla="*/ 27250 w 1473826"/>
              <a:gd name="connsiteY19" fmla="*/ 1454933 h 1454932"/>
              <a:gd name="connsiteX20" fmla="*/ 0 w 1473826"/>
              <a:gd name="connsiteY20" fmla="*/ 1427657 h 1454932"/>
              <a:gd name="connsiteX21" fmla="*/ 0 w 1473826"/>
              <a:gd name="connsiteY21" fmla="*/ 1373094 h 1454932"/>
              <a:gd name="connsiteX22" fmla="*/ 5504 w 1473826"/>
              <a:gd name="connsiteY22" fmla="*/ 1343468 h 1454932"/>
              <a:gd name="connsiteX23" fmla="*/ 9701 w 1473826"/>
              <a:gd name="connsiteY23" fmla="*/ 1327646 h 1454932"/>
              <a:gd name="connsiteX24" fmla="*/ 452510 w 1473826"/>
              <a:gd name="connsiteY24" fmla="*/ 482250 h 1454932"/>
              <a:gd name="connsiteX25" fmla="*/ 1382820 w 1473826"/>
              <a:gd name="connsiteY25" fmla="*/ 0 h 1454932"/>
              <a:gd name="connsiteX26" fmla="*/ 1153267 w 1473826"/>
              <a:gd name="connsiteY26" fmla="*/ 209563 h 1454932"/>
              <a:gd name="connsiteX27" fmla="*/ 1141386 w 1473826"/>
              <a:gd name="connsiteY27" fmla="*/ 212618 h 1454932"/>
              <a:gd name="connsiteX28" fmla="*/ 422372 w 1473826"/>
              <a:gd name="connsiteY28" fmla="*/ 842777 h 1454932"/>
              <a:gd name="connsiteX29" fmla="*/ 412727 w 1473826"/>
              <a:gd name="connsiteY29" fmla="*/ 859800 h 1454932"/>
              <a:gd name="connsiteX30" fmla="*/ 432836 w 1473826"/>
              <a:gd name="connsiteY30" fmla="*/ 858491 h 1454932"/>
              <a:gd name="connsiteX31" fmla="*/ 604510 w 1473826"/>
              <a:gd name="connsiteY31" fmla="*/ 854672 h 1454932"/>
              <a:gd name="connsiteX32" fmla="*/ 691165 w 1473826"/>
              <a:gd name="connsiteY32" fmla="*/ 854672 h 1454932"/>
              <a:gd name="connsiteX33" fmla="*/ 805560 w 1473826"/>
              <a:gd name="connsiteY33" fmla="*/ 767977 h 1454932"/>
              <a:gd name="connsiteX34" fmla="*/ 809102 w 1473826"/>
              <a:gd name="connsiteY34" fmla="*/ 763558 h 1454932"/>
              <a:gd name="connsiteX35" fmla="*/ 801745 w 1473826"/>
              <a:gd name="connsiteY35" fmla="*/ 755210 h 1454932"/>
              <a:gd name="connsiteX36" fmla="*/ 758145 w 1473826"/>
              <a:gd name="connsiteY36" fmla="*/ 710198 h 1454932"/>
              <a:gd name="connsiteX37" fmla="*/ 747300 w 1473826"/>
              <a:gd name="connsiteY37" fmla="*/ 699777 h 1454932"/>
              <a:gd name="connsiteX38" fmla="*/ 792317 w 1473826"/>
              <a:gd name="connsiteY38" fmla="*/ 544830 h 1454932"/>
              <a:gd name="connsiteX39" fmla="*/ 940229 w 1473826"/>
              <a:gd name="connsiteY39" fmla="*/ 512258 h 1454932"/>
              <a:gd name="connsiteX40" fmla="*/ 960666 w 1473826"/>
              <a:gd name="connsiteY40" fmla="*/ 506856 h 1454932"/>
              <a:gd name="connsiteX41" fmla="*/ 982793 w 1473826"/>
              <a:gd name="connsiteY41" fmla="*/ 500309 h 1454932"/>
              <a:gd name="connsiteX42" fmla="*/ 987262 w 1473826"/>
              <a:gd name="connsiteY42" fmla="*/ 498890 h 1454932"/>
              <a:gd name="connsiteX43" fmla="*/ 1002467 w 1473826"/>
              <a:gd name="connsiteY43" fmla="*/ 473466 h 1454932"/>
              <a:gd name="connsiteX44" fmla="*/ 1016637 w 1473826"/>
              <a:gd name="connsiteY44" fmla="*/ 448696 h 1454932"/>
              <a:gd name="connsiteX45" fmla="*/ 1027810 w 1473826"/>
              <a:gd name="connsiteY45" fmla="*/ 428836 h 1454932"/>
              <a:gd name="connsiteX46" fmla="*/ 1088576 w 1473826"/>
              <a:gd name="connsiteY46" fmla="*/ 317644 h 1454932"/>
              <a:gd name="connsiteX47" fmla="*/ 1153267 w 1473826"/>
              <a:gd name="connsiteY47" fmla="*/ 209508 h 145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473826" h="1454932">
                <a:moveTo>
                  <a:pt x="1382820" y="0"/>
                </a:moveTo>
                <a:cubicBezTo>
                  <a:pt x="1469473" y="0"/>
                  <a:pt x="1506921" y="109937"/>
                  <a:pt x="1438304" y="162969"/>
                </a:cubicBezTo>
                <a:cubicBezTo>
                  <a:pt x="1366634" y="218347"/>
                  <a:pt x="1319764" y="278361"/>
                  <a:pt x="1256926" y="389062"/>
                </a:cubicBezTo>
                <a:lnTo>
                  <a:pt x="1236488" y="425726"/>
                </a:lnTo>
                <a:lnTo>
                  <a:pt x="1174577" y="538664"/>
                </a:lnTo>
                <a:cubicBezTo>
                  <a:pt x="1158773" y="566489"/>
                  <a:pt x="1144058" y="591368"/>
                  <a:pt x="1128797" y="615756"/>
                </a:cubicBezTo>
                <a:cubicBezTo>
                  <a:pt x="1108033" y="648873"/>
                  <a:pt x="1073752" y="667205"/>
                  <a:pt x="988733" y="688539"/>
                </a:cubicBezTo>
                <a:lnTo>
                  <a:pt x="984809" y="689520"/>
                </a:lnTo>
                <a:lnTo>
                  <a:pt x="991513" y="699668"/>
                </a:lnTo>
                <a:cubicBezTo>
                  <a:pt x="1019689" y="744789"/>
                  <a:pt x="1020398" y="781344"/>
                  <a:pt x="991948" y="823736"/>
                </a:cubicBezTo>
                <a:lnTo>
                  <a:pt x="986880" y="830938"/>
                </a:lnTo>
                <a:cubicBezTo>
                  <a:pt x="887472" y="965973"/>
                  <a:pt x="799674" y="1036627"/>
                  <a:pt x="691165" y="1036627"/>
                </a:cubicBezTo>
                <a:lnTo>
                  <a:pt x="590340" y="1036627"/>
                </a:lnTo>
                <a:cubicBezTo>
                  <a:pt x="401554" y="1037717"/>
                  <a:pt x="343674" y="1047538"/>
                  <a:pt x="324982" y="1072636"/>
                </a:cubicBezTo>
                <a:cubicBezTo>
                  <a:pt x="299422" y="1107117"/>
                  <a:pt x="263288" y="1180881"/>
                  <a:pt x="218761" y="1291200"/>
                </a:cubicBezTo>
                <a:lnTo>
                  <a:pt x="1211909" y="1291255"/>
                </a:lnTo>
                <a:cubicBezTo>
                  <a:pt x="1257058" y="1291255"/>
                  <a:pt x="1293658" y="1327895"/>
                  <a:pt x="1293658" y="1373094"/>
                </a:cubicBezTo>
                <a:lnTo>
                  <a:pt x="1293658" y="1427657"/>
                </a:lnTo>
                <a:cubicBezTo>
                  <a:pt x="1293658" y="1442719"/>
                  <a:pt x="1281458" y="1454933"/>
                  <a:pt x="1266408" y="1454933"/>
                </a:cubicBezTo>
                <a:lnTo>
                  <a:pt x="27250" y="1454933"/>
                </a:lnTo>
                <a:cubicBezTo>
                  <a:pt x="12200" y="1454933"/>
                  <a:pt x="0" y="1442719"/>
                  <a:pt x="0" y="1427657"/>
                </a:cubicBezTo>
                <a:lnTo>
                  <a:pt x="0" y="1373094"/>
                </a:lnTo>
                <a:cubicBezTo>
                  <a:pt x="0" y="1362618"/>
                  <a:pt x="1962" y="1352634"/>
                  <a:pt x="5504" y="1343468"/>
                </a:cubicBezTo>
                <a:cubicBezTo>
                  <a:pt x="6431" y="1338285"/>
                  <a:pt x="7848" y="1333047"/>
                  <a:pt x="9701" y="1327646"/>
                </a:cubicBezTo>
                <a:cubicBezTo>
                  <a:pt x="123442" y="999199"/>
                  <a:pt x="265685" y="712271"/>
                  <a:pt x="452510" y="482250"/>
                </a:cubicBezTo>
                <a:cubicBezTo>
                  <a:pt x="702773" y="174099"/>
                  <a:pt x="1011460" y="0"/>
                  <a:pt x="1382820" y="0"/>
                </a:cubicBezTo>
                <a:close/>
                <a:moveTo>
                  <a:pt x="1153267" y="209563"/>
                </a:moveTo>
                <a:lnTo>
                  <a:pt x="1141386" y="212618"/>
                </a:lnTo>
                <a:cubicBezTo>
                  <a:pt x="847197" y="290474"/>
                  <a:pt x="611323" y="513240"/>
                  <a:pt x="422372" y="842777"/>
                </a:cubicBezTo>
                <a:lnTo>
                  <a:pt x="412727" y="859800"/>
                </a:lnTo>
                <a:lnTo>
                  <a:pt x="432836" y="858491"/>
                </a:lnTo>
                <a:cubicBezTo>
                  <a:pt x="490016" y="855644"/>
                  <a:pt x="547262" y="854371"/>
                  <a:pt x="604510" y="854672"/>
                </a:cubicBezTo>
                <a:lnTo>
                  <a:pt x="691165" y="854672"/>
                </a:lnTo>
                <a:cubicBezTo>
                  <a:pt x="717597" y="854672"/>
                  <a:pt x="755584" y="827992"/>
                  <a:pt x="805560" y="767977"/>
                </a:cubicBezTo>
                <a:lnTo>
                  <a:pt x="809102" y="763558"/>
                </a:lnTo>
                <a:lnTo>
                  <a:pt x="801745" y="755210"/>
                </a:lnTo>
                <a:cubicBezTo>
                  <a:pt x="787695" y="739744"/>
                  <a:pt x="773154" y="724732"/>
                  <a:pt x="758145" y="710198"/>
                </a:cubicBezTo>
                <a:lnTo>
                  <a:pt x="747300" y="699777"/>
                </a:lnTo>
                <a:cubicBezTo>
                  <a:pt x="694162" y="648928"/>
                  <a:pt x="720214" y="559233"/>
                  <a:pt x="792317" y="544830"/>
                </a:cubicBezTo>
                <a:cubicBezTo>
                  <a:pt x="841882" y="535200"/>
                  <a:pt x="891201" y="524340"/>
                  <a:pt x="940229" y="512258"/>
                </a:cubicBezTo>
                <a:lnTo>
                  <a:pt x="960666" y="506856"/>
                </a:lnTo>
                <a:cubicBezTo>
                  <a:pt x="969222" y="504509"/>
                  <a:pt x="976634" y="502327"/>
                  <a:pt x="982793" y="500309"/>
                </a:cubicBezTo>
                <a:lnTo>
                  <a:pt x="987262" y="498890"/>
                </a:lnTo>
                <a:lnTo>
                  <a:pt x="1002467" y="473466"/>
                </a:lnTo>
                <a:lnTo>
                  <a:pt x="1016637" y="448696"/>
                </a:lnTo>
                <a:lnTo>
                  <a:pt x="1027810" y="428836"/>
                </a:lnTo>
                <a:lnTo>
                  <a:pt x="1088576" y="317644"/>
                </a:lnTo>
                <a:cubicBezTo>
                  <a:pt x="1108831" y="280830"/>
                  <a:pt x="1130408" y="244760"/>
                  <a:pt x="1153267" y="20950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  <a:alpha val="33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 w="143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 anchor="b" anchorCtr="0">
            <a:noAutofit/>
          </a:bodyPr>
          <a:lstStyle/>
          <a:p>
            <a:pPr algn="ctr"/>
            <a:r>
              <a:rPr lang="en-US" sz="4800" b="1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Исполь</a:t>
            </a:r>
            <a:r>
              <a:rPr lang="ru-RU" altLang="en-US" sz="4800" b="1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з</a:t>
            </a:r>
            <a:r>
              <a:rPr lang="en-US" sz="4800" b="1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уемые инструменты</a:t>
            </a:r>
            <a:endParaRPr lang="en-US" sz="4800" b="1" spc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grpSp>
        <p:nvGrpSpPr>
          <p:cNvPr id="2" name="Группа 1"/>
          <p:cNvGrpSpPr/>
          <p:nvPr>
            <p:custDataLst>
              <p:tags r:id="rId4"/>
            </p:custDataLst>
          </p:nvPr>
        </p:nvGrpSpPr>
        <p:grpSpPr>
          <a:xfrm>
            <a:off x="704215" y="1713230"/>
            <a:ext cx="3319780" cy="2156460"/>
            <a:chOff x="1109" y="2698"/>
            <a:chExt cx="5228" cy="3396"/>
          </a:xfrm>
        </p:grpSpPr>
        <p:sp>
          <p:nvSpPr>
            <p:cNvPr id="27" name="矩形: 圆角 24"/>
            <p:cNvSpPr/>
            <p:nvPr>
              <p:custDataLst>
                <p:tags r:id="rId5"/>
              </p:custDataLst>
            </p:nvPr>
          </p:nvSpPr>
          <p:spPr>
            <a:xfrm>
              <a:off x="1109" y="2698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8" name="矩形 27"/>
            <p:cNvSpPr/>
            <p:nvPr>
              <p:custDataLst>
                <p:tags r:id="rId6"/>
              </p:custDataLst>
            </p:nvPr>
          </p:nvSpPr>
          <p:spPr>
            <a:xfrm>
              <a:off x="1421" y="4517"/>
              <a:ext cx="4577" cy="127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 fontScale="90000" lnSpcReduction="20000"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4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C++</a:t>
              </a:r>
              <a:endParaRPr lang="en-US" sz="44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7"/>
              </p:custDataLst>
            </p:nvPr>
          </p:nvSpPr>
          <p:spPr>
            <a:xfrm>
              <a:off x="1421" y="2997"/>
              <a:ext cx="4593" cy="162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Язык программирования</a:t>
              </a:r>
              <a:endParaRPr lang="ru-RU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0" name="矩形 29"/>
          <p:cNvSpPr/>
          <p:nvPr>
            <p:custDataLst>
              <p:tags r:id="rId8"/>
            </p:custDataLst>
          </p:nvPr>
        </p:nvSpPr>
        <p:spPr>
          <a:xfrm>
            <a:off x="3081041" y="1902805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3" name="Группа 2"/>
          <p:cNvGrpSpPr/>
          <p:nvPr>
            <p:custDataLst>
              <p:tags r:id="rId9"/>
            </p:custDataLst>
          </p:nvPr>
        </p:nvGrpSpPr>
        <p:grpSpPr>
          <a:xfrm>
            <a:off x="4444365" y="1713865"/>
            <a:ext cx="3319780" cy="2156460"/>
            <a:chOff x="6999" y="2699"/>
            <a:chExt cx="5228" cy="3396"/>
          </a:xfrm>
        </p:grpSpPr>
        <p:sp>
          <p:nvSpPr>
            <p:cNvPr id="31" name="矩形: 圆角 17"/>
            <p:cNvSpPr/>
            <p:nvPr>
              <p:custDataLst>
                <p:tags r:id="rId10"/>
              </p:custDataLst>
            </p:nvPr>
          </p:nvSpPr>
          <p:spPr>
            <a:xfrm>
              <a:off x="6999" y="2699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2" name="矩形 31"/>
            <p:cNvSpPr/>
            <p:nvPr>
              <p:custDataLst>
                <p:tags r:id="rId11"/>
              </p:custDataLst>
            </p:nvPr>
          </p:nvSpPr>
          <p:spPr>
            <a:xfrm>
              <a:off x="7325" y="4382"/>
              <a:ext cx="4577" cy="141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 lnSpcReduction="10000"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0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SQLite</a:t>
              </a:r>
              <a:endParaRPr lang="en-US" sz="40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33" name="矩形 32"/>
            <p:cNvSpPr/>
            <p:nvPr>
              <p:custDataLst>
                <p:tags r:id="rId12"/>
              </p:custDataLst>
            </p:nvPr>
          </p:nvSpPr>
          <p:spPr>
            <a:xfrm>
              <a:off x="7325" y="2997"/>
              <a:ext cx="4894" cy="16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0000"/>
                  </a:solidFill>
                </a14:hiddenFill>
              </a:ext>
            </a:extLst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С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истема управления базами данных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sp>
        <p:nvSpPr>
          <p:cNvPr id="34" name="矩形 33"/>
          <p:cNvSpPr/>
          <p:nvPr>
            <p:custDataLst>
              <p:tags r:id="rId13"/>
            </p:custDataLst>
          </p:nvPr>
        </p:nvSpPr>
        <p:spPr>
          <a:xfrm>
            <a:off x="6830113" y="1902805"/>
            <a:ext cx="727653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4" name="Группа 3"/>
          <p:cNvGrpSpPr/>
          <p:nvPr>
            <p:custDataLst>
              <p:tags r:id="rId14"/>
            </p:custDataLst>
          </p:nvPr>
        </p:nvGrpSpPr>
        <p:grpSpPr>
          <a:xfrm>
            <a:off x="8184515" y="1712595"/>
            <a:ext cx="3319780" cy="2156460"/>
            <a:chOff x="12889" y="2697"/>
            <a:chExt cx="5228" cy="3396"/>
          </a:xfrm>
        </p:grpSpPr>
        <p:sp>
          <p:nvSpPr>
            <p:cNvPr id="35" name="矩形: 圆角 22"/>
            <p:cNvSpPr/>
            <p:nvPr>
              <p:custDataLst>
                <p:tags r:id="rId15"/>
              </p:custDataLst>
            </p:nvPr>
          </p:nvSpPr>
          <p:spPr>
            <a:xfrm>
              <a:off x="12889" y="2697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u="sng"/>
            </a:p>
          </p:txBody>
        </p:sp>
        <p:sp>
          <p:nvSpPr>
            <p:cNvPr id="36" name="矩形 35"/>
            <p:cNvSpPr/>
            <p:nvPr>
              <p:custDataLst>
                <p:tags r:id="rId16"/>
              </p:custDataLst>
            </p:nvPr>
          </p:nvSpPr>
          <p:spPr>
            <a:xfrm>
              <a:off x="13214" y="4383"/>
              <a:ext cx="4828" cy="141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2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G++, Clang++</a:t>
              </a:r>
              <a:endParaRPr lang="en-US" sz="32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37" name="矩形 36"/>
            <p:cNvSpPr/>
            <p:nvPr>
              <p:custDataLst>
                <p:tags r:id="rId17"/>
              </p:custDataLst>
            </p:nvPr>
          </p:nvSpPr>
          <p:spPr>
            <a:xfrm>
              <a:off x="13214" y="2997"/>
              <a:ext cx="4480" cy="152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К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омпиляторы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38" name="矩形 37"/>
            <p:cNvSpPr/>
            <p:nvPr>
              <p:custDataLst>
                <p:tags r:id="rId18"/>
              </p:custDataLst>
            </p:nvPr>
          </p:nvSpPr>
          <p:spPr>
            <a:xfrm>
              <a:off x="16645" y="2997"/>
              <a:ext cx="1146" cy="93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p>
              <a:pPr algn="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endParaRPr lang="en-US" sz="32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5" name="Группа 4"/>
          <p:cNvGrpSpPr/>
          <p:nvPr>
            <p:custDataLst>
              <p:tags r:id="rId19"/>
            </p:custDataLst>
          </p:nvPr>
        </p:nvGrpSpPr>
        <p:grpSpPr>
          <a:xfrm>
            <a:off x="703580" y="4142740"/>
            <a:ext cx="3319780" cy="2156460"/>
            <a:chOff x="1108" y="6524"/>
            <a:chExt cx="5228" cy="3396"/>
          </a:xfrm>
        </p:grpSpPr>
        <p:sp>
          <p:nvSpPr>
            <p:cNvPr id="40" name="矩形: 圆角 39"/>
            <p:cNvSpPr/>
            <p:nvPr>
              <p:custDataLst>
                <p:tags r:id="rId20"/>
              </p:custDataLst>
            </p:nvPr>
          </p:nvSpPr>
          <p:spPr>
            <a:xfrm>
              <a:off x="1108" y="6524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9" name="矩形 38"/>
            <p:cNvSpPr/>
            <p:nvPr>
              <p:custDataLst>
                <p:tags r:id="rId21"/>
              </p:custDataLst>
            </p:nvPr>
          </p:nvSpPr>
          <p:spPr>
            <a:xfrm>
              <a:off x="1434" y="8188"/>
              <a:ext cx="4577" cy="143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 lnSpcReduction="10000"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0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 GNU Make</a:t>
              </a:r>
              <a:endParaRPr lang="en-US" sz="40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41" name="矩形 40"/>
            <p:cNvSpPr/>
            <p:nvPr>
              <p:custDataLst>
                <p:tags r:id="rId22"/>
              </p:custDataLst>
            </p:nvPr>
          </p:nvSpPr>
          <p:spPr>
            <a:xfrm>
              <a:off x="1434" y="6822"/>
              <a:ext cx="4752" cy="136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С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истема сборки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23"/>
              </p:custDataLst>
            </p:nvPr>
          </p:nvSpPr>
          <p:spPr>
            <a:xfrm>
              <a:off x="4865" y="6822"/>
              <a:ext cx="1146" cy="93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p>
              <a:pPr algn="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endParaRPr lang="en-US" sz="32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" name="Группа 6"/>
          <p:cNvGrpSpPr/>
          <p:nvPr>
            <p:custDataLst>
              <p:tags r:id="rId24"/>
            </p:custDataLst>
          </p:nvPr>
        </p:nvGrpSpPr>
        <p:grpSpPr>
          <a:xfrm>
            <a:off x="4444365" y="4142740"/>
            <a:ext cx="3319780" cy="2156460"/>
            <a:chOff x="6999" y="6524"/>
            <a:chExt cx="5228" cy="3396"/>
          </a:xfrm>
        </p:grpSpPr>
        <p:sp>
          <p:nvSpPr>
            <p:cNvPr id="45" name="矩形: 圆角 44"/>
            <p:cNvSpPr/>
            <p:nvPr>
              <p:custDataLst>
                <p:tags r:id="rId25"/>
              </p:custDataLst>
            </p:nvPr>
          </p:nvSpPr>
          <p:spPr>
            <a:xfrm>
              <a:off x="6999" y="6524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3" name="矩形 42"/>
            <p:cNvSpPr/>
            <p:nvPr>
              <p:custDataLst>
                <p:tags r:id="rId26"/>
              </p:custDataLst>
            </p:nvPr>
          </p:nvSpPr>
          <p:spPr>
            <a:xfrm>
              <a:off x="7325" y="7836"/>
              <a:ext cx="4577" cy="178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4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 Git</a:t>
              </a:r>
              <a:endParaRPr lang="en-US" sz="44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44" name="矩形 43"/>
            <p:cNvSpPr/>
            <p:nvPr>
              <p:custDataLst>
                <p:tags r:id="rId27"/>
              </p:custDataLst>
            </p:nvPr>
          </p:nvSpPr>
          <p:spPr>
            <a:xfrm>
              <a:off x="8194" y="7093"/>
              <a:ext cx="3150" cy="93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 lnSpcReduction="10000"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С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истема контроля версий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sp>
        <p:nvSpPr>
          <p:cNvPr id="46" name="矩形 45"/>
          <p:cNvSpPr/>
          <p:nvPr>
            <p:custDataLst>
              <p:tags r:id="rId28"/>
            </p:custDataLst>
          </p:nvPr>
        </p:nvSpPr>
        <p:spPr>
          <a:xfrm>
            <a:off x="6830113" y="4331701"/>
            <a:ext cx="727653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8" name="Группа 7"/>
          <p:cNvGrpSpPr/>
          <p:nvPr>
            <p:custDataLst>
              <p:tags r:id="rId29"/>
            </p:custDataLst>
          </p:nvPr>
        </p:nvGrpSpPr>
        <p:grpSpPr>
          <a:xfrm>
            <a:off x="8175625" y="4142740"/>
            <a:ext cx="3319780" cy="2156460"/>
            <a:chOff x="12875" y="6524"/>
            <a:chExt cx="5228" cy="3396"/>
          </a:xfrm>
        </p:grpSpPr>
        <p:sp>
          <p:nvSpPr>
            <p:cNvPr id="50" name="矩形: 圆角 49"/>
            <p:cNvSpPr/>
            <p:nvPr>
              <p:custDataLst>
                <p:tags r:id="rId30"/>
              </p:custDataLst>
            </p:nvPr>
          </p:nvSpPr>
          <p:spPr>
            <a:xfrm>
              <a:off x="12875" y="6524"/>
              <a:ext cx="5229" cy="3397"/>
            </a:xfrm>
            <a:prstGeom prst="roundRect">
              <a:avLst>
                <a:gd name="adj" fmla="val 5275"/>
              </a:avLst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7" name="矩形 46"/>
            <p:cNvSpPr/>
            <p:nvPr>
              <p:custDataLst>
                <p:tags r:id="rId31"/>
              </p:custDataLst>
            </p:nvPr>
          </p:nvSpPr>
          <p:spPr>
            <a:xfrm>
              <a:off x="13201" y="7836"/>
              <a:ext cx="4577" cy="178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/>
            </a:bodyPr>
            <a:p>
              <a:pPr algn="ctr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000" dirty="0">
                  <a:ln>
                    <a:noFill/>
                    <a:prstDash val="sysDot"/>
                  </a:ln>
                  <a:solidFill>
                    <a:srgbClr val="212121"/>
                  </a:solidFill>
                  <a:latin typeface="+mn-lt"/>
                </a:rPr>
                <a:t> GitHub</a:t>
              </a:r>
              <a:endParaRPr lang="en-US" sz="4000" dirty="0">
                <a:ln>
                  <a:noFill/>
                  <a:prstDash val="sysDot"/>
                </a:ln>
                <a:solidFill>
                  <a:srgbClr val="212121"/>
                </a:solidFill>
                <a:latin typeface="+mn-lt"/>
              </a:endParaRPr>
            </a:p>
          </p:txBody>
        </p:sp>
        <p:sp>
          <p:nvSpPr>
            <p:cNvPr id="48" name="矩形 47"/>
            <p:cNvSpPr/>
            <p:nvPr>
              <p:custDataLst>
                <p:tags r:id="rId32"/>
              </p:custDataLst>
            </p:nvPr>
          </p:nvSpPr>
          <p:spPr>
            <a:xfrm>
              <a:off x="13201" y="7008"/>
              <a:ext cx="4734" cy="101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rmAutofit/>
            </a:bodyPr>
            <a:p>
              <a:pPr algn="ctr">
                <a:spcBef>
                  <a:spcPct val="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</a:pPr>
              <a:r>
                <a:rPr lang="ru-RU" alt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П</a:t>
              </a:r>
              <a:r>
                <a:rPr lang="en-US" sz="2000" b="1" dirty="0">
                  <a:ln>
                    <a:noFill/>
                    <a:prstDash val="sysDot"/>
                  </a:ln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латформа для удалённого репозитория</a:t>
              </a:r>
              <a:endParaRPr lang="en-US" sz="2000" b="1" dirty="0">
                <a:ln>
                  <a:noFill/>
                  <a:prstDash val="sysDot"/>
                </a:ln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sp>
        <p:nvSpPr>
          <p:cNvPr id="49" name="矩形 48"/>
          <p:cNvSpPr/>
          <p:nvPr>
            <p:custDataLst>
              <p:tags r:id="rId33"/>
            </p:custDataLst>
          </p:nvPr>
        </p:nvSpPr>
        <p:spPr>
          <a:xfrm>
            <a:off x="10561406" y="4331701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</p:spTree>
    <p:custDataLst>
      <p:tags r:id="rId3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6" grpId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0000"/>
            </a:gs>
            <a:gs pos="100000">
              <a:schemeClr val="bg1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Изображение 1" descr="IMG_20251104_172349_856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2510" y="1313815"/>
            <a:ext cx="5720715" cy="440118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Текстовое поле 1"/>
          <p:cNvSpPr txBox="1"/>
          <p:nvPr/>
        </p:nvSpPr>
        <p:spPr>
          <a:xfrm>
            <a:off x="2875280" y="323215"/>
            <a:ext cx="7296150" cy="1383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ru-RU" altLang="en-US" sz="4800" b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Ввод и вывод данных</a:t>
            </a:r>
            <a:endParaRPr lang="ru-RU" altLang="en-US" sz="4800" b="1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Изображение 2" descr="катя_1_ввод-вывод-данных_ui-c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6915" y="1775460"/>
            <a:ext cx="8483600" cy="37433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0000"/>
            </a:gs>
            <a:gs pos="100000">
              <a:schemeClr val="tx1">
                <a:lumMod val="65000"/>
                <a:lumOff val="35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3" name="Изображение 2" descr="31c5745e-d71c-4932-84fd-db46ee133b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5465" y="1323975"/>
            <a:ext cx="4843145" cy="5026025"/>
          </a:xfrm>
          <a:prstGeom prst="rect">
            <a:avLst/>
          </a:prstGeom>
        </p:spPr>
      </p:pic>
      <p:pic>
        <p:nvPicPr>
          <p:cNvPr id="4" name="Изображение 3" descr="78e65c3d-2534-45a6-b4e8-01bbc956569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475" y="1429385"/>
            <a:ext cx="5753100" cy="3190875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6047105" y="492125"/>
            <a:ext cx="5560060" cy="6940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ru-RU" altLang="en-US" sz="28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Коэффициенты скорости и цены</a:t>
            </a:r>
            <a:endParaRPr lang="ru-RU" altLang="en-US" sz="28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199390" y="386080"/>
            <a:ext cx="5847080" cy="8001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ru-RU" altLang="en-US" sz="32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Структуры и перечисления</a:t>
            </a:r>
            <a:endParaRPr lang="ru-RU" altLang="en-US" sz="3200" b="1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Изображение 7" descr="vecteezy_high-speed-train-ai-generative_28726720(1)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203440" y="3185160"/>
            <a:ext cx="4988560" cy="50736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0000"/>
            </a:gs>
            <a:gs pos="100000">
              <a:srgbClr val="760303"/>
            </a:gs>
          </a:gsLst>
          <a:path path="rect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Изображение 1" descr="аня_3_бд-таблица-schedule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7730" y="1264920"/>
            <a:ext cx="4081780" cy="5275580"/>
          </a:xfrm>
          <a:prstGeom prst="rect">
            <a:avLst/>
          </a:prstGeom>
        </p:spPr>
      </p:pic>
      <p:pic>
        <p:nvPicPr>
          <p:cNvPr id="3" name="Изображение 2" descr="15508948-6bed-4248-a3f3-eff90ab8115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460" y="1646555"/>
            <a:ext cx="4454525" cy="4511675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3230880" y="109220"/>
            <a:ext cx="5911215" cy="11557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ru-RU" altLang="en-US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Таблицы базы данных</a:t>
            </a:r>
            <a:endParaRPr lang="ru-RU" altLang="en-US" sz="4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4444"/>
            </a:gs>
            <a:gs pos="100000">
              <a:srgbClr val="832B2B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Текстовое поле 1"/>
          <p:cNvSpPr txBox="1"/>
          <p:nvPr/>
        </p:nvSpPr>
        <p:spPr>
          <a:xfrm>
            <a:off x="3048000" y="232410"/>
            <a:ext cx="60960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ru-RU" altLang="en-US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Таблицы базы данных</a:t>
            </a:r>
            <a:endParaRPr lang="ru-RU" altLang="en-US" sz="4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+mn-ea"/>
            </a:endParaRPr>
          </a:p>
        </p:txBody>
      </p:sp>
      <p:pic>
        <p:nvPicPr>
          <p:cNvPr id="4" name="Изображение 3" descr="аня_1_бд-таблица-direc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10915" y="1480820"/>
            <a:ext cx="5010785" cy="2112645"/>
          </a:xfrm>
          <a:prstGeom prst="rect">
            <a:avLst/>
          </a:prstGeom>
        </p:spPr>
      </p:pic>
      <p:pic>
        <p:nvPicPr>
          <p:cNvPr id="5" name="Изображение 4" descr="vecteezy_high-speed-train-ai-generative_28726720(1)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878330"/>
            <a:ext cx="6858000" cy="685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2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>
          <a:gsLst>
            <a:gs pos="0">
              <a:srgbClr val="C00000"/>
            </a:gs>
            <a:gs pos="100000">
              <a:schemeClr val="bg2">
                <a:lumMod val="75000"/>
              </a:schemeClr>
            </a:gs>
          </a:gsLst>
          <a:path path="rect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Текстовое поле 1"/>
          <p:cNvSpPr txBox="1"/>
          <p:nvPr/>
        </p:nvSpPr>
        <p:spPr>
          <a:xfrm>
            <a:off x="4369435" y="490220"/>
            <a:ext cx="4064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4400" b="1">
                <a:solidFill>
                  <a:schemeClr val="bg2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Дата и время</a:t>
            </a:r>
            <a:endParaRPr lang="ru-RU" altLang="en-US" sz="4400" b="1">
              <a:solidFill>
                <a:schemeClr val="bg2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Изображение 2" descr="женя_1_дата-и-время_datetime-c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96820" y="1602740"/>
            <a:ext cx="7809230" cy="46824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371_1*l_h_i*1_1_2"/>
  <p:tag name="KSO_WM_TEMPLATE_CATEGORY" val="diagram"/>
  <p:tag name="KSO_WM_TEMPLATE_INDEX" val="20238371"/>
  <p:tag name="KSO_WM_UNIT_LAYERLEVEL" val="1_1_1"/>
  <p:tag name="KSO_WM_TAG_VERSION" val="3.0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371_1*l_h_f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12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371_1*l_h_a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371_1*l_h_i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1"/>
  <p:tag name="KSO_WM_UNIT_TEXT_FILL_FORE_SCHEMECOLOR_INDEX" val="1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15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8371_1*l_h_i*1_2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371_1*l_h_f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17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371_1*l_h_a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371_1*l_h_i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2"/>
  <p:tag name="KSO_WM_UNIT_TEXT_FILL_FORE_SCHEMECOLOR_INDEX" val="1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8371_1*l_h_i*1_3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371_1*l_h_f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22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371_1*l_h_a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371_1*l_h_i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3"/>
  <p:tag name="KSO_WM_UNIT_TEXT_FILL_FORE_SCHEMECOLOR_INDEX" val="1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25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8371_1*l_h_i*1_4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8371_1*l_h_f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27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8371_1*l_h_a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8371_1*l_h_i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4"/>
  <p:tag name="KSO_WM_UNIT_TEXT_FILL_FORE_SCHEMECOLOR_INDEX" val="1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8371_1*l_h_i*1_5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diagram20238371_1*l_h_f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32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5_1"/>
  <p:tag name="KSO_WM_UNIT_ID" val="diagram20238371_1*l_h_a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diagram20238371_1*l_h_i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5"/>
  <p:tag name="KSO_WM_UNIT_TEXT_FILL_FORE_SCHEMECOLOR_INDEX" val="1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ags/tag35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diagram20238371_1*l_h_i*1_6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6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12121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6_1"/>
  <p:tag name="KSO_WM_UNIT_ID" val="diagram20238371_1*l_h_f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Click here to add text"/>
  <p:tag name="KSO_WM_UNIT_USESOURCEFORMAT_APPLY" val="1"/>
</p:tagLst>
</file>

<file path=ppt/tags/tag37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6_1"/>
  <p:tag name="KSO_WM_UNIT_ID" val="diagram20238371_1*l_h_a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1.18909440168244,&quot;left&quot;:54.75,&quot;top&quot;:134.82700787401575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diagram20238371_1*l_h_i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6"/>
  <p:tag name="KSO_WM_UNIT_TEXT_FILL_FORE_SCHEMECOLOR_INDEX" val="1"/>
  <p:tag name="KSO_WM_UNIT_TEXT_FILL_TYPE" val="1"/>
  <p:tag name="KSO_WM_UNIT_USESOURCEFORMAT_APPLY" val="1"/>
</p:tagLst>
</file>

<file path=ppt/tags/tag39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l"/>
  <p:tag name="KSO_WM_SLIDE_LAYOUT_CNT" val="1_1"/>
  <p:tag name="KSO_WM_SLIDE_TYPE" val="text"/>
  <p:tag name="KSO_WM_SLIDE_SUBTYPE" val="picTxt"/>
  <p:tag name="KSO_WM_SLIDE_SIZE" val="851.107*361.093"/>
  <p:tag name="KSO_WM_SLIDE_POSITION" val="54.75*134.907"/>
  <p:tag name="KSO_WM_TEMPLATE_INDEX" val="20238363"/>
  <p:tag name="KSO_WM_TEMPLATE_SUBCATEGORY" val="0"/>
  <p:tag name="KSO_WM_SLIDE_INDEX" val="1"/>
  <p:tag name="KSO_WM_TAG_VERSION" val="3.0"/>
  <p:tag name="KSO_WM_SLIDE_ID" val="custom20238363_1"/>
  <p:tag name="KSO_WM_SLIDE_ITEM_CNT" val="6"/>
  <p:tag name="KSO_WM_SPECIAL_SOURCE" val="bdnull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1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2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3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4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5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7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48.xml><?xml version="1.0" encoding="utf-8"?>
<p:tagLst xmlns:p="http://schemas.openxmlformats.org/presentationml/2006/main">
  <p:tag name="KSO_WM_BEAUTIFY_FLAG" val="#wm#"/>
  <p:tag name="KSO_WM_TEMPLATE_CATEGORY" val="custom"/>
  <p:tag name="KSO_WM_TEMPLATE_INDEX" val="20238363"/>
</p:tagLst>
</file>

<file path=ppt/tags/tag5.xml><?xml version="1.0" encoding="utf-8"?>
<p:tagLst xmlns:p="http://schemas.openxmlformats.org/presentationml/2006/main">
  <p:tag name="KSO_WM_UNIT_VALUE" val="1904*144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65_1*d*1"/>
  <p:tag name="KSO_WM_TEMPLATE_CATEGORY" val="custom"/>
  <p:tag name="KSO_WM_TEMPLATE_INDEX" val="20238265"/>
  <p:tag name="KSO_WM_UNIT_LAYERLEVEL" val="1"/>
  <p:tag name="KSO_WM_TAG_VERSION" val="3.0"/>
  <p:tag name="KSO_WM_UNIT_LINE_FORE_SCHEMECOLOR_INDEX" val="13"/>
  <p:tag name="KSO_WM_UNIT_LINE_FILL_TYPE" val="2"/>
  <p:tag name="KSO_WM_UNIT_USESOURCEFORMAT_APPLY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63_1*i*1"/>
  <p:tag name="KSO_WM_TEMPLATE_CATEGORY" val="custom"/>
  <p:tag name="KSO_WM_TEMPLATE_INDEX" val="20238363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63_1*i*2"/>
  <p:tag name="KSO_WM_TEMPLATE_CATEGORY" val="custom"/>
  <p:tag name="KSO_WM_TEMPLATE_INDEX" val="20238363"/>
  <p:tag name="KSO_WM_UNIT_LAYERLEVEL" val="1"/>
  <p:tag name="KSO_WM_TAG_VERSION" val="3.0"/>
  <p:tag name="KSO_WM_BEAUTIFY_FLAG" val="#wm#"/>
  <p:tag name="KSO_WM_UNIT_FILL_FORE_SCHEMECOLOR_INDEX" val="14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TEMPLATE_CATEGORY" val="custom"/>
  <p:tag name="KSO_WM_UNIT_LAYERLEVEL" val="1"/>
  <p:tag name="KSO_WM_TAG_VERSION" val="3.0"/>
  <p:tag name="KSO_WM_TEMPLATE_INDEX" val="20238363"/>
  <p:tag name="KSO_WM_UNIT_ID" val="custom20238363_1*a*1"/>
  <p:tag name="KSO_WM_UNIT_PRESET_TEXT" val="The title goes here"/>
  <p:tag name="KSO_WM_UNIT_TEXT_FILL_FORE_SCHEMECOLOR_INDEX" val="2"/>
  <p:tag name="KSO_WM_UNIT_TEXT_FILL_TYPE" val="1"/>
  <p:tag name="KSO_WM_UNIT_USESOURCEFORMAT_APPLY" val="1"/>
</p:tagLst>
</file>

<file path=ppt/tags/tag9.xml><?xml version="1.0" encoding="utf-8"?>
<p:tagLst xmlns:p="http://schemas.openxmlformats.org/presentationml/2006/main">
  <p:tag name="KSO_WM_DIAGRAM_VIRTUALLY_FRAME" val="{&quot;height&quot;:361.18909440168244,&quot;left&quot;:54.75,&quot;top&quot;:134.82700787401575,&quot;width&quot;:851.1313385826772}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537</Words>
  <Application>WPS Presentation</Application>
  <PresentationFormat>Широкоэкранный</PresentationFormat>
  <Paragraphs>55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SimSun</vt:lpstr>
      <vt:lpstr>Wingdings</vt:lpstr>
      <vt:lpstr>Bahnschrift SemiBold</vt:lpstr>
      <vt:lpstr>Times New Roman</vt:lpstr>
      <vt:lpstr>Arial Black</vt:lpstr>
      <vt:lpstr>Calibri</vt:lpstr>
      <vt:lpstr>Microsoft YaHei</vt:lpstr>
      <vt:lpstr>Arial Unicode MS</vt:lpstr>
      <vt:lpstr>Calibri Light</vt:lpstr>
      <vt:lpstr>Тема Office</vt:lpstr>
      <vt:lpstr>ПРОЕКТ “ПОЕЗДА РЖД”</vt:lpstr>
      <vt:lpstr>PowerPoint 演示文稿</vt:lpstr>
      <vt:lpstr>Используемые инструменты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“Поезда РЖД”</dc:title>
  <dc:creator>Бумбу Вероника Николаевна</dc:creator>
  <cp:lastModifiedBy>WPS_1759656145</cp:lastModifiedBy>
  <cp:revision>15</cp:revision>
  <dcterms:created xsi:type="dcterms:W3CDTF">2025-10-31T06:50:00Z</dcterms:created>
  <dcterms:modified xsi:type="dcterms:W3CDTF">2025-11-06T21:09:35Z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06594B174B0544EFA7F3A23F0F3582B6_13</vt:lpwstr>
  </property>
  <property fmtid="{D5CDD505-2E9C-101B-9397-08002B2CF9AE}" pid="3" name="KSOProductBuildVer">
    <vt:lpwstr>1049-12.2.0.23131</vt:lpwstr>
  </property>
</Properties>
</file>

<file path=docProps/thumbnail.jpeg>
</file>